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20104100" cy="9575800"/>
  <p:notesSz cx="20104100" cy="9575800"/>
  <p:custDataLst>
    <p:tags r:id="rId4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408" autoAdjust="0"/>
  </p:normalViewPr>
  <p:slideViewPr>
    <p:cSldViewPr>
      <p:cViewPr varScale="1">
        <p:scale>
          <a:sx n="114" d="100"/>
          <a:sy n="114" d="100"/>
        </p:scale>
        <p:origin x="1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968498"/>
            <a:ext cx="17088486" cy="2010917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362448"/>
            <a:ext cx="14072870" cy="2393950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1/16/2020</a:t>
            </a:fld>
            <a:endParaRPr lang="en-US"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effectLst/>
        </p:spPr>
        <p:txBody>
          <a:bodyPr lIns="0" tIns="0" rIns="0" bIns="0"/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 lIns="0" tIns="0" rIns="0" bIns="0"/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1/16/2020</a:t>
            </a:fld>
            <a:endParaRPr lang="en-US"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effectLst/>
        </p:spPr>
        <p:txBody>
          <a:bodyPr lIns="0" tIns="0" rIns="0" bIns="0"/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202434"/>
            <a:ext cx="8745284" cy="6320028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202434"/>
            <a:ext cx="8745284" cy="6320028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1/16/2020</a:t>
            </a:fld>
            <a:endParaRPr lang="en-US">
              <a:effectLst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effectLst/>
        </p:spPr>
        <p:txBody>
          <a:bodyPr lIns="0" tIns="0" rIns="0" bIns="0"/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1/16/2020</a:t>
            </a:fld>
            <a:endParaRPr lang="en-US"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1/16/2020</a:t>
            </a:fld>
            <a:endParaRPr lang="en-US"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83032"/>
            <a:ext cx="18093689" cy="1532128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202434"/>
            <a:ext cx="18093689" cy="6320028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8905494"/>
            <a:ext cx="6433312" cy="478790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8905494"/>
            <a:ext cx="4623943" cy="478790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1/16/2020</a:t>
            </a:fld>
            <a:endParaRPr lang="en-US"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8905494"/>
            <a:ext cx="4623943" cy="478790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effectLst/>
          <a:latin typeface="+mj-lt"/>
          <a:ea typeface="+mj-ea"/>
          <a:cs typeface="+mj-cs"/>
        </a:defRPr>
      </a:lvl1pPr>
    </p:titleStyle>
    <p:bodyStyle>
      <a:lvl1pPr marL="0">
        <a:defRPr>
          <a:effectLst/>
          <a:latin typeface="+mn-lt"/>
          <a:ea typeface="+mn-ea"/>
          <a:cs typeface="+mn-cs"/>
        </a:defRPr>
      </a:lvl1pPr>
      <a:lvl2pPr marL="457200">
        <a:defRPr>
          <a:effectLst/>
          <a:latin typeface="+mn-lt"/>
          <a:ea typeface="+mn-ea"/>
          <a:cs typeface="+mn-cs"/>
        </a:defRPr>
      </a:lvl2pPr>
      <a:lvl3pPr marL="914400">
        <a:defRPr>
          <a:effectLst/>
          <a:latin typeface="+mn-lt"/>
          <a:ea typeface="+mn-ea"/>
          <a:cs typeface="+mn-cs"/>
        </a:defRPr>
      </a:lvl3pPr>
      <a:lvl4pPr marL="1371600">
        <a:defRPr>
          <a:effectLst/>
          <a:latin typeface="+mn-lt"/>
          <a:ea typeface="+mn-ea"/>
          <a:cs typeface="+mn-cs"/>
        </a:defRPr>
      </a:lvl4pPr>
      <a:lvl5pPr marL="1828800">
        <a:defRPr>
          <a:effectLst/>
          <a:latin typeface="+mn-lt"/>
          <a:ea typeface="+mn-ea"/>
          <a:cs typeface="+mn-cs"/>
        </a:defRPr>
      </a:lvl5pPr>
      <a:lvl6pPr marL="2286000">
        <a:defRPr>
          <a:effectLst/>
          <a:latin typeface="+mn-lt"/>
          <a:ea typeface="+mn-ea"/>
          <a:cs typeface="+mn-cs"/>
        </a:defRPr>
      </a:lvl6pPr>
      <a:lvl7pPr marL="2743200">
        <a:defRPr>
          <a:effectLst/>
          <a:latin typeface="+mn-lt"/>
          <a:ea typeface="+mn-ea"/>
          <a:cs typeface="+mn-cs"/>
        </a:defRPr>
      </a:lvl7pPr>
      <a:lvl8pPr marL="3200400">
        <a:defRPr>
          <a:effectLst/>
          <a:latin typeface="+mn-lt"/>
          <a:ea typeface="+mn-ea"/>
          <a:cs typeface="+mn-cs"/>
        </a:defRPr>
      </a:lvl8pPr>
      <a:lvl9pPr marL="3657600">
        <a:defRPr>
          <a:effectLst/>
          <a:latin typeface="+mn-lt"/>
          <a:ea typeface="+mn-ea"/>
          <a:cs typeface="+mn-cs"/>
        </a:defRPr>
      </a:lvl9pPr>
    </p:bodyStyle>
    <p:otherStyle>
      <a:lvl1pPr marL="0">
        <a:defRPr>
          <a:effectLst/>
          <a:latin typeface="+mn-lt"/>
          <a:ea typeface="+mn-ea"/>
          <a:cs typeface="+mn-cs"/>
        </a:defRPr>
      </a:lvl1pPr>
      <a:lvl2pPr marL="457200">
        <a:defRPr>
          <a:effectLst/>
          <a:latin typeface="+mn-lt"/>
          <a:ea typeface="+mn-ea"/>
          <a:cs typeface="+mn-cs"/>
        </a:defRPr>
      </a:lvl2pPr>
      <a:lvl3pPr marL="914400">
        <a:defRPr>
          <a:effectLst/>
          <a:latin typeface="+mn-lt"/>
          <a:ea typeface="+mn-ea"/>
          <a:cs typeface="+mn-cs"/>
        </a:defRPr>
      </a:lvl3pPr>
      <a:lvl4pPr marL="1371600">
        <a:defRPr>
          <a:effectLst/>
          <a:latin typeface="+mn-lt"/>
          <a:ea typeface="+mn-ea"/>
          <a:cs typeface="+mn-cs"/>
        </a:defRPr>
      </a:lvl4pPr>
      <a:lvl5pPr marL="1828800">
        <a:defRPr>
          <a:effectLst/>
          <a:latin typeface="+mn-lt"/>
          <a:ea typeface="+mn-ea"/>
          <a:cs typeface="+mn-cs"/>
        </a:defRPr>
      </a:lvl5pPr>
      <a:lvl6pPr marL="2286000">
        <a:defRPr>
          <a:effectLst/>
          <a:latin typeface="+mn-lt"/>
          <a:ea typeface="+mn-ea"/>
          <a:cs typeface="+mn-cs"/>
        </a:defRPr>
      </a:lvl6pPr>
      <a:lvl7pPr marL="2743200">
        <a:defRPr>
          <a:effectLst/>
          <a:latin typeface="+mn-lt"/>
          <a:ea typeface="+mn-ea"/>
          <a:cs typeface="+mn-cs"/>
        </a:defRPr>
      </a:lvl7pPr>
      <a:lvl8pPr marL="3200400">
        <a:defRPr>
          <a:effectLst/>
          <a:latin typeface="+mn-lt"/>
          <a:ea typeface="+mn-ea"/>
          <a:cs typeface="+mn-cs"/>
        </a:defRPr>
      </a:lvl8pPr>
      <a:lvl9pPr marL="3657600">
        <a:defRPr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-19086" y="0"/>
            <a:ext cx="13423936" cy="95748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075" y="338313"/>
            <a:ext cx="5159449" cy="227557"/>
          </a:xfrm>
          <a:prstGeom prst="rect">
            <a:avLst/>
          </a:prstGeom>
          <a:effectLst/>
        </p:spPr>
        <p:txBody>
          <a:bodyPr vert="horz" wrap="square" lIns="0" tIns="1397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ru-RU" sz="1400" b="1" i="0" u="none" strike="noStrike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ЛУЧШЕЕ РЕШЕНИЕ ДЛЯ РАЗНЫХ ВИДОВ РАБОТ</a:t>
            </a:r>
          </a:p>
        </p:txBody>
      </p:sp>
      <p:sp>
        <p:nvSpPr>
          <p:cNvPr id="4" name="object 4"/>
          <p:cNvSpPr/>
          <p:nvPr/>
        </p:nvSpPr>
        <p:spPr>
          <a:xfrm>
            <a:off x="548731" y="3669839"/>
            <a:ext cx="5710555" cy="2465705"/>
          </a:xfrm>
          <a:custGeom>
            <a:avLst/>
            <a:gdLst/>
            <a:ahLst/>
            <a:cxnLst/>
            <a:rect l="l" t="t" r="r" b="b"/>
            <a:pathLst>
              <a:path w="5710555" h="2465704">
                <a:moveTo>
                  <a:pt x="0" y="2465296"/>
                </a:moveTo>
                <a:lnTo>
                  <a:pt x="5709947" y="2465296"/>
                </a:lnTo>
                <a:lnTo>
                  <a:pt x="5709947" y="0"/>
                </a:lnTo>
                <a:lnTo>
                  <a:pt x="0" y="0"/>
                </a:lnTo>
                <a:lnTo>
                  <a:pt x="0" y="2465296"/>
                </a:lnTo>
                <a:close/>
              </a:path>
            </a:pathLst>
          </a:custGeom>
          <a:ln w="15901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063" y="3243809"/>
            <a:ext cx="76276" cy="134119"/>
          </a:xfrm>
          <a:prstGeom prst="rect">
            <a:avLst/>
          </a:prstGeom>
          <a:effectLst/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-RU" sz="800" b="0" i="1" u="none" strike="noStrike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063" y="9182774"/>
            <a:ext cx="3606344" cy="135293"/>
          </a:xfrm>
          <a:prstGeom prst="rect">
            <a:avLst/>
          </a:prstGeom>
          <a:effectLst/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-RU" sz="8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вращающийся </a:t>
            </a:r>
            <a:r>
              <a:rPr lang="ru-RU" sz="800" b="0" i="1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киповый</a:t>
            </a:r>
            <a:r>
              <a:rPr lang="ru-RU" sz="8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захват с полным поворотом на 360°, тип DPBK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2808" y="3250853"/>
            <a:ext cx="3244281" cy="249169"/>
          </a:xfrm>
          <a:prstGeom prst="rect">
            <a:avLst/>
          </a:prstGeom>
          <a:effectLst/>
        </p:spPr>
        <p:txBody>
          <a:bodyPr vert="horz" wrap="square" lIns="0" tIns="5080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40"/>
              </a:spcBef>
              <a:tabLst>
                <a:tab pos="2905760" algn="l"/>
              </a:tabLst>
            </a:pPr>
            <a:r>
              <a:rPr lang="ru-RU" sz="800" b="0" i="1" u="none" strike="noStrike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BK 30	PBK 30</a:t>
            </a:r>
          </a:p>
        </p:txBody>
      </p:sp>
      <p:sp>
        <p:nvSpPr>
          <p:cNvPr id="8" name="object 8"/>
          <p:cNvSpPr/>
          <p:nvPr/>
        </p:nvSpPr>
        <p:spPr>
          <a:xfrm>
            <a:off x="4776179" y="4299448"/>
            <a:ext cx="1082021" cy="10820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68346" y="4291615"/>
            <a:ext cx="1097915" cy="1097915"/>
          </a:xfrm>
          <a:custGeom>
            <a:avLst/>
            <a:gdLst/>
            <a:ahLst/>
            <a:cxnLst/>
            <a:rect l="l" t="t" r="r" b="b"/>
            <a:pathLst>
              <a:path w="1097914" h="1097914">
                <a:moveTo>
                  <a:pt x="0" y="1097687"/>
                </a:moveTo>
                <a:lnTo>
                  <a:pt x="1097687" y="1097687"/>
                </a:lnTo>
                <a:lnTo>
                  <a:pt x="1097687" y="0"/>
                </a:lnTo>
                <a:lnTo>
                  <a:pt x="0" y="0"/>
                </a:lnTo>
                <a:lnTo>
                  <a:pt x="0" y="1097687"/>
                </a:lnTo>
                <a:close/>
              </a:path>
            </a:pathLst>
          </a:custGeom>
          <a:ln w="15665">
            <a:solidFill>
              <a:srgbClr val="005AAA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0050" y="4060913"/>
            <a:ext cx="2464357" cy="517331"/>
          </a:xfrm>
          <a:prstGeom prst="rect">
            <a:avLst/>
          </a:prstGeom>
          <a:effectLst/>
        </p:spPr>
        <p:txBody>
          <a:bodyPr vert="horz" wrap="square" lIns="0" tIns="12065" rIns="0" bIns="0" rtlCol="0">
            <a:spAutoFit/>
          </a:bodyPr>
          <a:lstStyle/>
          <a:p>
            <a:pPr marL="12700" marR="5080" rtl="0">
              <a:lnSpc>
                <a:spcPct val="110400"/>
              </a:lnSpc>
              <a:spcBef>
                <a:spcPts val="95"/>
              </a:spcBef>
            </a:pPr>
            <a:r>
              <a:rPr lang="ru-RU" sz="1000" b="0" i="1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Киповый</a:t>
            </a:r>
            <a:r>
              <a:rPr lang="ru-RU" sz="10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захват PBK 30 </a:t>
            </a:r>
            <a:r>
              <a:rPr lang="ru-RU" sz="1000" b="0" i="1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</a:t>
            </a:r>
            <a:r>
              <a:rPr lang="ru-RU" sz="10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с интегральным боковым смещением за счет клапана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0050" y="5423186"/>
            <a:ext cx="2526649" cy="517331"/>
          </a:xfrm>
          <a:prstGeom prst="rect">
            <a:avLst/>
          </a:prstGeom>
          <a:effectLst/>
        </p:spPr>
        <p:txBody>
          <a:bodyPr vert="horz" wrap="square" lIns="0" tIns="12065" rIns="0" bIns="0" rtlCol="0">
            <a:spAutoFit/>
          </a:bodyPr>
          <a:lstStyle/>
          <a:p>
            <a:pPr marL="12700" marR="5080" rtl="0">
              <a:lnSpc>
                <a:spcPct val="110400"/>
              </a:lnSpc>
              <a:spcBef>
                <a:spcPts val="95"/>
              </a:spcBef>
            </a:pPr>
            <a:r>
              <a:rPr lang="ru-RU" sz="1000" b="0" i="1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Киповый</a:t>
            </a:r>
            <a:r>
              <a:rPr lang="ru-RU" sz="10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захват РВК 30 </a:t>
            </a:r>
            <a:r>
              <a:rPr lang="ru-RU" sz="1000" b="0" i="1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</a:t>
            </a:r>
            <a:r>
              <a:rPr lang="ru-RU" sz="10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endParaRPr lang="ru-RU" sz="1000" b="0" i="1" u="none" strike="noStrike" dirty="0" smtClean="0" smtId="4294967295">
              <a:solidFill>
                <a:srgbClr val="231F2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rtl="0">
              <a:lnSpc>
                <a:spcPct val="110400"/>
              </a:lnSpc>
              <a:spcBef>
                <a:spcPts val="95"/>
              </a:spcBef>
            </a:pPr>
            <a:r>
              <a:rPr lang="ru-RU" sz="1000" b="0" i="1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Процесс </a:t>
            </a:r>
            <a:r>
              <a:rPr lang="ru-RU" sz="1000" b="0" i="1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загрузки и разгрузки брикетов макулатуры</a:t>
            </a:r>
          </a:p>
        </p:txBody>
      </p:sp>
      <p:sp>
        <p:nvSpPr>
          <p:cNvPr id="12" name="object 12"/>
          <p:cNvSpPr/>
          <p:nvPr/>
        </p:nvSpPr>
        <p:spPr>
          <a:xfrm>
            <a:off x="700070" y="3948043"/>
            <a:ext cx="652882" cy="6531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0070" y="5336997"/>
            <a:ext cx="652882" cy="6531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665" y="715714"/>
            <a:ext cx="5694046" cy="286294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8720" y="707769"/>
            <a:ext cx="5710555" cy="2879090"/>
          </a:xfrm>
          <a:custGeom>
            <a:avLst/>
            <a:gdLst/>
            <a:ahLst/>
            <a:cxnLst/>
            <a:rect l="l" t="t" r="r" b="b"/>
            <a:pathLst>
              <a:path w="5710555" h="2879090">
                <a:moveTo>
                  <a:pt x="0" y="2878837"/>
                </a:moveTo>
                <a:lnTo>
                  <a:pt x="5709947" y="2878837"/>
                </a:lnTo>
                <a:lnTo>
                  <a:pt x="5709947" y="0"/>
                </a:lnTo>
                <a:lnTo>
                  <a:pt x="0" y="0"/>
                </a:lnTo>
                <a:lnTo>
                  <a:pt x="0" y="2878837"/>
                </a:lnTo>
                <a:close/>
              </a:path>
            </a:pathLst>
          </a:custGeom>
          <a:ln w="15901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6665" y="6227291"/>
            <a:ext cx="5694046" cy="286294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8720" y="6219346"/>
            <a:ext cx="5710555" cy="2879090"/>
          </a:xfrm>
          <a:custGeom>
            <a:avLst/>
            <a:gdLst/>
            <a:ahLst/>
            <a:cxnLst/>
            <a:rect l="l" t="t" r="r" b="b"/>
            <a:pathLst>
              <a:path w="5710555" h="2879090">
                <a:moveTo>
                  <a:pt x="0" y="2878837"/>
                </a:moveTo>
                <a:lnTo>
                  <a:pt x="5709947" y="2878837"/>
                </a:lnTo>
                <a:lnTo>
                  <a:pt x="5709947" y="0"/>
                </a:lnTo>
                <a:lnTo>
                  <a:pt x="0" y="0"/>
                </a:lnTo>
                <a:lnTo>
                  <a:pt x="0" y="2878837"/>
                </a:lnTo>
                <a:close/>
              </a:path>
            </a:pathLst>
          </a:custGeom>
          <a:ln w="15901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360329" y="0"/>
            <a:ext cx="6743771" cy="957489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78605" y="1554246"/>
            <a:ext cx="5808928" cy="1011174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L="15875" marR="5080" indent="-3810" algn="ctr" rtl="0">
              <a:lnSpc>
                <a:spcPct val="115700"/>
              </a:lnSpc>
              <a:spcBef>
                <a:spcPts val="90"/>
              </a:spcBef>
            </a:pPr>
            <a:r>
              <a:rPr lang="ru-RU" sz="2800" b="1" i="0" u="none" strike="noStrike" dirty="0" smtClean="0" smtId="4294967295">
                <a:solidFill>
                  <a:srgbClr val="0061AF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ЗАХВАТЫ </a:t>
            </a:r>
            <a:r>
              <a:rPr lang="ru-RU" sz="2800" b="1" i="0" u="none" strike="noStrike" dirty="0" smtId="4294967295">
                <a:solidFill>
                  <a:srgbClr val="0061AF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 </a:t>
            </a:r>
            <a:endParaRPr lang="ru-RU" sz="2800" b="1" i="0" u="none" strike="noStrike" dirty="0" smtClean="0" smtId="4294967295">
              <a:solidFill>
                <a:srgbClr val="0061AF"/>
              </a:solidFill>
              <a:effectLst>
                <a:outerShdw dist="38100" dir="2700000" algn="tl" rotWithShape="0">
                  <a:schemeClr val="bg1"/>
                </a:outerShdw>
              </a:effectLst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5875" marR="5080" indent="-3810" algn="ctr" rtl="0">
              <a:lnSpc>
                <a:spcPct val="115700"/>
              </a:lnSpc>
              <a:spcBef>
                <a:spcPts val="90"/>
              </a:spcBef>
            </a:pPr>
            <a:r>
              <a:rPr lang="ru-RU" sz="2800" b="1" i="0" u="none" strike="noStrike" dirty="0" smtClean="0" smtId="4294967295">
                <a:solidFill>
                  <a:srgbClr val="0061AF"/>
                </a:solidFill>
                <a:effectLst>
                  <a:outerShdw dist="38100" dir="2700000" algn="tl" rotWithShape="0">
                    <a:schemeClr val="bg1"/>
                  </a:outerShdw>
                </a:effectLst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ДЛЯ ТЮКОВ И КИП</a:t>
            </a:r>
            <a:endParaRPr lang="ru-RU" sz="2800" b="1" i="0" u="none" strike="noStrike" dirty="0" smtId="4294967295">
              <a:solidFill>
                <a:srgbClr val="0061AF"/>
              </a:solidFill>
              <a:effectLst>
                <a:outerShdw dist="38100" dir="2700000" algn="tl" rotWithShape="0">
                  <a:schemeClr val="bg1"/>
                </a:outerShdw>
              </a:effectLst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110329" y="718048"/>
            <a:ext cx="2577258" cy="37759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852887" y="603673"/>
            <a:ext cx="262255" cy="274955"/>
          </a:xfrm>
          <a:custGeom>
            <a:avLst/>
            <a:gdLst/>
            <a:ahLst/>
            <a:cxnLst/>
            <a:rect l="l" t="t" r="r" b="b"/>
            <a:pathLst>
              <a:path w="262255" h="274955">
                <a:moveTo>
                  <a:pt x="207570" y="136840"/>
                </a:moveTo>
                <a:lnTo>
                  <a:pt x="91919" y="136840"/>
                </a:lnTo>
                <a:lnTo>
                  <a:pt x="115945" y="191154"/>
                </a:lnTo>
                <a:lnTo>
                  <a:pt x="152506" y="274724"/>
                </a:lnTo>
                <a:lnTo>
                  <a:pt x="262189" y="274724"/>
                </a:lnTo>
                <a:lnTo>
                  <a:pt x="244425" y="245480"/>
                </a:lnTo>
                <a:lnTo>
                  <a:pt x="185936" y="151474"/>
                </a:lnTo>
                <a:lnTo>
                  <a:pt x="207570" y="136840"/>
                </a:lnTo>
                <a:close/>
              </a:path>
              <a:path w="262255" h="274955">
                <a:moveTo>
                  <a:pt x="159811" y="0"/>
                </a:moveTo>
                <a:lnTo>
                  <a:pt x="0" y="0"/>
                </a:lnTo>
                <a:lnTo>
                  <a:pt x="0" y="272637"/>
                </a:lnTo>
                <a:lnTo>
                  <a:pt x="91919" y="273681"/>
                </a:lnTo>
                <a:lnTo>
                  <a:pt x="91919" y="136840"/>
                </a:lnTo>
                <a:lnTo>
                  <a:pt x="207570" y="136840"/>
                </a:lnTo>
                <a:lnTo>
                  <a:pt x="212199" y="133709"/>
                </a:lnTo>
                <a:lnTo>
                  <a:pt x="101323" y="133709"/>
                </a:lnTo>
                <a:lnTo>
                  <a:pt x="91919" y="132666"/>
                </a:lnTo>
                <a:lnTo>
                  <a:pt x="91919" y="40735"/>
                </a:lnTo>
                <a:lnTo>
                  <a:pt x="222169" y="40735"/>
                </a:lnTo>
                <a:lnTo>
                  <a:pt x="219048" y="33001"/>
                </a:lnTo>
                <a:lnTo>
                  <a:pt x="194465" y="9261"/>
                </a:lnTo>
                <a:lnTo>
                  <a:pt x="159811" y="0"/>
                </a:lnTo>
                <a:close/>
              </a:path>
              <a:path w="262255" h="274955">
                <a:moveTo>
                  <a:pt x="222169" y="40735"/>
                </a:moveTo>
                <a:lnTo>
                  <a:pt x="101323" y="40735"/>
                </a:lnTo>
                <a:lnTo>
                  <a:pt x="108639" y="41779"/>
                </a:lnTo>
                <a:lnTo>
                  <a:pt x="115945" y="45965"/>
                </a:lnTo>
                <a:lnTo>
                  <a:pt x="133716" y="64619"/>
                </a:lnTo>
                <a:lnTo>
                  <a:pt x="139835" y="90228"/>
                </a:lnTo>
                <a:lnTo>
                  <a:pt x="134009" y="114859"/>
                </a:lnTo>
                <a:lnTo>
                  <a:pt x="115945" y="130578"/>
                </a:lnTo>
                <a:lnTo>
                  <a:pt x="109683" y="133709"/>
                </a:lnTo>
                <a:lnTo>
                  <a:pt x="212199" y="133709"/>
                </a:lnTo>
                <a:lnTo>
                  <a:pt x="217006" y="130457"/>
                </a:lnTo>
                <a:lnTo>
                  <a:pt x="231856" y="99664"/>
                </a:lnTo>
                <a:lnTo>
                  <a:pt x="232025" y="65157"/>
                </a:lnTo>
                <a:lnTo>
                  <a:pt x="222169" y="40735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078517" y="601588"/>
            <a:ext cx="412115" cy="291465"/>
          </a:xfrm>
          <a:custGeom>
            <a:avLst/>
            <a:gdLst/>
            <a:ahLst/>
            <a:cxnLst/>
            <a:rect l="l" t="t" r="r" b="b"/>
            <a:pathLst>
              <a:path w="412115" h="291465">
                <a:moveTo>
                  <a:pt x="411565" y="142058"/>
                </a:moveTo>
                <a:lnTo>
                  <a:pt x="238163" y="142058"/>
                </a:lnTo>
                <a:lnTo>
                  <a:pt x="257173" y="173807"/>
                </a:lnTo>
                <a:lnTo>
                  <a:pt x="296770" y="235339"/>
                </a:lnTo>
                <a:lnTo>
                  <a:pt x="347222" y="290390"/>
                </a:lnTo>
                <a:lnTo>
                  <a:pt x="377875" y="291173"/>
                </a:lnTo>
                <a:lnTo>
                  <a:pt x="401869" y="271197"/>
                </a:lnTo>
                <a:lnTo>
                  <a:pt x="411565" y="233989"/>
                </a:lnTo>
                <a:lnTo>
                  <a:pt x="411565" y="142058"/>
                </a:lnTo>
                <a:close/>
              </a:path>
              <a:path w="412115" h="291465">
                <a:moveTo>
                  <a:pt x="100268" y="0"/>
                </a:moveTo>
                <a:lnTo>
                  <a:pt x="0" y="0"/>
                </a:lnTo>
                <a:lnTo>
                  <a:pt x="18796" y="36561"/>
                </a:lnTo>
                <a:lnTo>
                  <a:pt x="126392" y="252785"/>
                </a:lnTo>
                <a:lnTo>
                  <a:pt x="155754" y="283581"/>
                </a:lnTo>
                <a:lnTo>
                  <a:pt x="192853" y="289996"/>
                </a:lnTo>
                <a:lnTo>
                  <a:pt x="224665" y="272321"/>
                </a:lnTo>
                <a:lnTo>
                  <a:pt x="238163" y="230846"/>
                </a:lnTo>
                <a:lnTo>
                  <a:pt x="238163" y="142058"/>
                </a:lnTo>
                <a:lnTo>
                  <a:pt x="411565" y="142058"/>
                </a:lnTo>
                <a:lnTo>
                  <a:pt x="411565" y="136829"/>
                </a:lnTo>
                <a:lnTo>
                  <a:pt x="349934" y="136829"/>
                </a:lnTo>
                <a:lnTo>
                  <a:pt x="346923" y="131611"/>
                </a:lnTo>
                <a:lnTo>
                  <a:pt x="171314" y="131611"/>
                </a:lnTo>
                <a:lnTo>
                  <a:pt x="100268" y="0"/>
                </a:lnTo>
                <a:close/>
              </a:path>
              <a:path w="412115" h="291465">
                <a:moveTo>
                  <a:pt x="411565" y="2087"/>
                </a:moveTo>
                <a:lnTo>
                  <a:pt x="349934" y="2087"/>
                </a:lnTo>
                <a:lnTo>
                  <a:pt x="349934" y="136829"/>
                </a:lnTo>
                <a:lnTo>
                  <a:pt x="411565" y="136829"/>
                </a:lnTo>
                <a:lnTo>
                  <a:pt x="411565" y="2087"/>
                </a:lnTo>
                <a:close/>
              </a:path>
              <a:path w="412115" h="291465">
                <a:moveTo>
                  <a:pt x="271593" y="1043"/>
                </a:moveTo>
                <a:lnTo>
                  <a:pt x="171314" y="1043"/>
                </a:lnTo>
                <a:lnTo>
                  <a:pt x="171314" y="131611"/>
                </a:lnTo>
                <a:lnTo>
                  <a:pt x="346923" y="131611"/>
                </a:lnTo>
                <a:lnTo>
                  <a:pt x="271593" y="1043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177043" y="474147"/>
            <a:ext cx="398145" cy="402590"/>
          </a:xfrm>
          <a:custGeom>
            <a:avLst/>
            <a:gdLst/>
            <a:ahLst/>
            <a:cxnLst/>
            <a:rect l="l" t="t" r="r" b="b"/>
            <a:pathLst>
              <a:path w="398144" h="402590">
                <a:moveTo>
                  <a:pt x="193242" y="0"/>
                </a:moveTo>
                <a:lnTo>
                  <a:pt x="0" y="0"/>
                </a:lnTo>
                <a:lnTo>
                  <a:pt x="0" y="402161"/>
                </a:lnTo>
                <a:lnTo>
                  <a:pt x="204744" y="402161"/>
                </a:lnTo>
                <a:lnTo>
                  <a:pt x="258587" y="395900"/>
                </a:lnTo>
                <a:lnTo>
                  <a:pt x="303714" y="378420"/>
                </a:lnTo>
                <a:lnTo>
                  <a:pt x="340108" y="351676"/>
                </a:lnTo>
                <a:lnTo>
                  <a:pt x="341059" y="350504"/>
                </a:lnTo>
                <a:lnTo>
                  <a:pt x="137868" y="350504"/>
                </a:lnTo>
                <a:lnTo>
                  <a:pt x="115945" y="348890"/>
                </a:lnTo>
                <a:lnTo>
                  <a:pt x="115945" y="50139"/>
                </a:lnTo>
                <a:lnTo>
                  <a:pt x="138308" y="49732"/>
                </a:lnTo>
                <a:lnTo>
                  <a:pt x="328187" y="49732"/>
                </a:lnTo>
                <a:lnTo>
                  <a:pt x="326781" y="48269"/>
                </a:lnTo>
                <a:lnTo>
                  <a:pt x="290113" y="24195"/>
                </a:lnTo>
                <a:lnTo>
                  <a:pt x="245643" y="7630"/>
                </a:lnTo>
                <a:lnTo>
                  <a:pt x="193242" y="0"/>
                </a:lnTo>
                <a:close/>
              </a:path>
              <a:path w="398144" h="402590">
                <a:moveTo>
                  <a:pt x="328187" y="49732"/>
                </a:moveTo>
                <a:lnTo>
                  <a:pt x="138308" y="49732"/>
                </a:lnTo>
                <a:lnTo>
                  <a:pt x="158515" y="51576"/>
                </a:lnTo>
                <a:lnTo>
                  <a:pt x="176761" y="55574"/>
                </a:lnTo>
                <a:lnTo>
                  <a:pt x="228401" y="83584"/>
                </a:lnTo>
                <a:lnTo>
                  <a:pt x="252784" y="115036"/>
                </a:lnTo>
                <a:lnTo>
                  <a:pt x="266981" y="153734"/>
                </a:lnTo>
                <a:lnTo>
                  <a:pt x="271582" y="197427"/>
                </a:lnTo>
                <a:lnTo>
                  <a:pt x="266539" y="243420"/>
                </a:lnTo>
                <a:lnTo>
                  <a:pt x="251606" y="284124"/>
                </a:lnTo>
                <a:lnTo>
                  <a:pt x="227075" y="316994"/>
                </a:lnTo>
                <a:lnTo>
                  <a:pt x="193242" y="339486"/>
                </a:lnTo>
                <a:lnTo>
                  <a:pt x="137868" y="350504"/>
                </a:lnTo>
                <a:lnTo>
                  <a:pt x="341059" y="350504"/>
                </a:lnTo>
                <a:lnTo>
                  <a:pt x="367751" y="317623"/>
                </a:lnTo>
                <a:lnTo>
                  <a:pt x="386623" y="278215"/>
                </a:lnTo>
                <a:lnTo>
                  <a:pt x="396708" y="235407"/>
                </a:lnTo>
                <a:lnTo>
                  <a:pt x="397986" y="191154"/>
                </a:lnTo>
                <a:lnTo>
                  <a:pt x="391248" y="151295"/>
                </a:lnTo>
                <a:lnTo>
                  <a:pt x="377220" y="113244"/>
                </a:lnTo>
                <a:lnTo>
                  <a:pt x="355774" y="78427"/>
                </a:lnTo>
                <a:lnTo>
                  <a:pt x="328187" y="49732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515143" y="602632"/>
            <a:ext cx="200660" cy="276225"/>
          </a:xfrm>
          <a:custGeom>
            <a:avLst/>
            <a:gdLst/>
            <a:ahLst/>
            <a:cxnLst/>
            <a:rect l="l" t="t" r="r" b="b"/>
            <a:pathLst>
              <a:path w="200659" h="276225">
                <a:moveTo>
                  <a:pt x="196384" y="0"/>
                </a:moveTo>
                <a:lnTo>
                  <a:pt x="61642" y="0"/>
                </a:lnTo>
                <a:lnTo>
                  <a:pt x="39228" y="3557"/>
                </a:lnTo>
                <a:lnTo>
                  <a:pt x="19458" y="13577"/>
                </a:lnTo>
                <a:lnTo>
                  <a:pt x="5370" y="29082"/>
                </a:lnTo>
                <a:lnTo>
                  <a:pt x="0" y="49096"/>
                </a:lnTo>
                <a:lnTo>
                  <a:pt x="0" y="218323"/>
                </a:lnTo>
                <a:lnTo>
                  <a:pt x="5321" y="241838"/>
                </a:lnTo>
                <a:lnTo>
                  <a:pt x="19067" y="259969"/>
                </a:lnTo>
                <a:lnTo>
                  <a:pt x="37907" y="271638"/>
                </a:lnTo>
                <a:lnTo>
                  <a:pt x="58511" y="275768"/>
                </a:lnTo>
                <a:lnTo>
                  <a:pt x="200558" y="275768"/>
                </a:lnTo>
                <a:lnTo>
                  <a:pt x="200558" y="227716"/>
                </a:lnTo>
                <a:lnTo>
                  <a:pt x="126392" y="227716"/>
                </a:lnTo>
                <a:lnTo>
                  <a:pt x="117742" y="226817"/>
                </a:lnTo>
                <a:lnTo>
                  <a:pt x="108896" y="223664"/>
                </a:lnTo>
                <a:lnTo>
                  <a:pt x="102009" y="217575"/>
                </a:lnTo>
                <a:lnTo>
                  <a:pt x="99235" y="207864"/>
                </a:lnTo>
                <a:lnTo>
                  <a:pt x="99235" y="155648"/>
                </a:lnTo>
                <a:lnTo>
                  <a:pt x="184893" y="155648"/>
                </a:lnTo>
                <a:lnTo>
                  <a:pt x="184893" y="113858"/>
                </a:lnTo>
                <a:lnTo>
                  <a:pt x="99235" y="113858"/>
                </a:lnTo>
                <a:lnTo>
                  <a:pt x="99235" y="61631"/>
                </a:lnTo>
                <a:lnTo>
                  <a:pt x="100868" y="53518"/>
                </a:lnTo>
                <a:lnTo>
                  <a:pt x="105242" y="46874"/>
                </a:lnTo>
                <a:lnTo>
                  <a:pt x="111573" y="42384"/>
                </a:lnTo>
                <a:lnTo>
                  <a:pt x="119076" y="40735"/>
                </a:lnTo>
                <a:lnTo>
                  <a:pt x="196384" y="40735"/>
                </a:lnTo>
                <a:lnTo>
                  <a:pt x="196384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726152" y="593236"/>
            <a:ext cx="220979" cy="285750"/>
          </a:xfrm>
          <a:custGeom>
            <a:avLst/>
            <a:gdLst/>
            <a:ahLst/>
            <a:cxnLst/>
            <a:rect l="l" t="t" r="r" b="b"/>
            <a:pathLst>
              <a:path w="220979" h="285750">
                <a:moveTo>
                  <a:pt x="153425" y="112803"/>
                </a:moveTo>
                <a:lnTo>
                  <a:pt x="50139" y="112803"/>
                </a:lnTo>
                <a:lnTo>
                  <a:pt x="142070" y="256960"/>
                </a:lnTo>
                <a:lnTo>
                  <a:pt x="165327" y="279482"/>
                </a:lnTo>
                <a:lnTo>
                  <a:pt x="191032" y="285162"/>
                </a:lnTo>
                <a:lnTo>
                  <a:pt x="211842" y="272825"/>
                </a:lnTo>
                <a:lnTo>
                  <a:pt x="220410" y="241294"/>
                </a:lnTo>
                <a:lnTo>
                  <a:pt x="220410" y="134742"/>
                </a:lnTo>
                <a:lnTo>
                  <a:pt x="167139" y="134742"/>
                </a:lnTo>
                <a:lnTo>
                  <a:pt x="153425" y="112803"/>
                </a:lnTo>
                <a:close/>
              </a:path>
              <a:path w="220979" h="285750">
                <a:moveTo>
                  <a:pt x="40082" y="3516"/>
                </a:moveTo>
                <a:lnTo>
                  <a:pt x="11766" y="19330"/>
                </a:lnTo>
                <a:lnTo>
                  <a:pt x="0" y="53259"/>
                </a:lnTo>
                <a:lnTo>
                  <a:pt x="0" y="284117"/>
                </a:lnTo>
                <a:lnTo>
                  <a:pt x="50139" y="284117"/>
                </a:lnTo>
                <a:lnTo>
                  <a:pt x="50139" y="112803"/>
                </a:lnTo>
                <a:lnTo>
                  <a:pt x="153425" y="112803"/>
                </a:lnTo>
                <a:lnTo>
                  <a:pt x="104454" y="34462"/>
                </a:lnTo>
                <a:lnTo>
                  <a:pt x="74469" y="7875"/>
                </a:lnTo>
                <a:lnTo>
                  <a:pt x="40082" y="3516"/>
                </a:lnTo>
                <a:close/>
              </a:path>
              <a:path w="220979" h="285750">
                <a:moveTo>
                  <a:pt x="220410" y="0"/>
                </a:moveTo>
                <a:lnTo>
                  <a:pt x="167139" y="0"/>
                </a:lnTo>
                <a:lnTo>
                  <a:pt x="167139" y="134742"/>
                </a:lnTo>
                <a:lnTo>
                  <a:pt x="220410" y="134742"/>
                </a:lnTo>
                <a:lnTo>
                  <a:pt x="220410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590698" y="601588"/>
            <a:ext cx="229870" cy="281305"/>
          </a:xfrm>
          <a:custGeom>
            <a:avLst/>
            <a:gdLst/>
            <a:ahLst/>
            <a:cxnLst/>
            <a:rect l="l" t="t" r="r" b="b"/>
            <a:pathLst>
              <a:path w="229869" h="281305">
                <a:moveTo>
                  <a:pt x="94006" y="0"/>
                </a:moveTo>
                <a:lnTo>
                  <a:pt x="0" y="0"/>
                </a:lnTo>
                <a:lnTo>
                  <a:pt x="0" y="188023"/>
                </a:lnTo>
                <a:lnTo>
                  <a:pt x="29001" y="251993"/>
                </a:lnTo>
                <a:lnTo>
                  <a:pt x="95830" y="280269"/>
                </a:lnTo>
                <a:lnTo>
                  <a:pt x="133973" y="280699"/>
                </a:lnTo>
                <a:lnTo>
                  <a:pt x="170224" y="271819"/>
                </a:lnTo>
                <a:lnTo>
                  <a:pt x="200802" y="253499"/>
                </a:lnTo>
                <a:lnTo>
                  <a:pt x="221908" y="225628"/>
                </a:lnTo>
                <a:lnTo>
                  <a:pt x="143102" y="225628"/>
                </a:lnTo>
                <a:lnTo>
                  <a:pt x="126061" y="223896"/>
                </a:lnTo>
                <a:lnTo>
                  <a:pt x="110979" y="215700"/>
                </a:lnTo>
                <a:lnTo>
                  <a:pt x="100206" y="201237"/>
                </a:lnTo>
                <a:lnTo>
                  <a:pt x="96093" y="180707"/>
                </a:lnTo>
                <a:lnTo>
                  <a:pt x="94006" y="0"/>
                </a:lnTo>
                <a:close/>
              </a:path>
              <a:path w="229869" h="281305">
                <a:moveTo>
                  <a:pt x="229803" y="1043"/>
                </a:moveTo>
                <a:lnTo>
                  <a:pt x="179663" y="1043"/>
                </a:lnTo>
                <a:lnTo>
                  <a:pt x="179663" y="179663"/>
                </a:lnTo>
                <a:lnTo>
                  <a:pt x="176595" y="199915"/>
                </a:lnTo>
                <a:lnTo>
                  <a:pt x="168436" y="214000"/>
                </a:lnTo>
                <a:lnTo>
                  <a:pt x="156749" y="222407"/>
                </a:lnTo>
                <a:lnTo>
                  <a:pt x="143102" y="225628"/>
                </a:lnTo>
                <a:lnTo>
                  <a:pt x="221908" y="225628"/>
                </a:lnTo>
                <a:lnTo>
                  <a:pt x="229803" y="188023"/>
                </a:lnTo>
                <a:lnTo>
                  <a:pt x="229803" y="1043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500514" y="585920"/>
            <a:ext cx="200660" cy="274955"/>
          </a:xfrm>
          <a:custGeom>
            <a:avLst/>
            <a:gdLst/>
            <a:ahLst/>
            <a:cxnLst/>
            <a:rect l="l" t="t" r="r" b="b"/>
            <a:pathLst>
              <a:path w="200659" h="274955">
                <a:moveTo>
                  <a:pt x="196395" y="0"/>
                </a:moveTo>
                <a:lnTo>
                  <a:pt x="61642" y="0"/>
                </a:lnTo>
                <a:lnTo>
                  <a:pt x="39228" y="3410"/>
                </a:lnTo>
                <a:lnTo>
                  <a:pt x="19458" y="13185"/>
                </a:lnTo>
                <a:lnTo>
                  <a:pt x="5370" y="28642"/>
                </a:lnTo>
                <a:lnTo>
                  <a:pt x="0" y="49096"/>
                </a:lnTo>
                <a:lnTo>
                  <a:pt x="0" y="218312"/>
                </a:lnTo>
                <a:lnTo>
                  <a:pt x="5468" y="241229"/>
                </a:lnTo>
                <a:lnTo>
                  <a:pt x="19458" y="259054"/>
                </a:lnTo>
                <a:lnTo>
                  <a:pt x="38347" y="270611"/>
                </a:lnTo>
                <a:lnTo>
                  <a:pt x="58511" y="274724"/>
                </a:lnTo>
                <a:lnTo>
                  <a:pt x="200581" y="274724"/>
                </a:lnTo>
                <a:lnTo>
                  <a:pt x="200581" y="227716"/>
                </a:lnTo>
                <a:lnTo>
                  <a:pt x="126404" y="227716"/>
                </a:lnTo>
                <a:lnTo>
                  <a:pt x="117753" y="226670"/>
                </a:lnTo>
                <a:lnTo>
                  <a:pt x="108907" y="223273"/>
                </a:lnTo>
                <a:lnTo>
                  <a:pt x="102021" y="217134"/>
                </a:lnTo>
                <a:lnTo>
                  <a:pt x="99247" y="207864"/>
                </a:lnTo>
                <a:lnTo>
                  <a:pt x="99247" y="154593"/>
                </a:lnTo>
                <a:lnTo>
                  <a:pt x="184893" y="154593"/>
                </a:lnTo>
                <a:lnTo>
                  <a:pt x="184893" y="113858"/>
                </a:lnTo>
                <a:lnTo>
                  <a:pt x="99247" y="113858"/>
                </a:lnTo>
                <a:lnTo>
                  <a:pt x="99247" y="60576"/>
                </a:lnTo>
                <a:lnTo>
                  <a:pt x="100877" y="52632"/>
                </a:lnTo>
                <a:lnTo>
                  <a:pt x="105249" y="46350"/>
                </a:lnTo>
                <a:lnTo>
                  <a:pt x="111579" y="42221"/>
                </a:lnTo>
                <a:lnTo>
                  <a:pt x="119087" y="40735"/>
                </a:lnTo>
                <a:lnTo>
                  <a:pt x="196395" y="40735"/>
                </a:lnTo>
                <a:lnTo>
                  <a:pt x="196395" y="0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712579" y="576512"/>
            <a:ext cx="219710" cy="284480"/>
          </a:xfrm>
          <a:custGeom>
            <a:avLst/>
            <a:gdLst/>
            <a:ahLst/>
            <a:cxnLst/>
            <a:rect l="l" t="t" r="r" b="b"/>
            <a:pathLst>
              <a:path w="219709" h="284480">
                <a:moveTo>
                  <a:pt x="153041" y="111770"/>
                </a:moveTo>
                <a:lnTo>
                  <a:pt x="49096" y="111770"/>
                </a:lnTo>
                <a:lnTo>
                  <a:pt x="141003" y="255928"/>
                </a:lnTo>
                <a:lnTo>
                  <a:pt x="164267" y="278450"/>
                </a:lnTo>
                <a:lnTo>
                  <a:pt x="189976" y="284128"/>
                </a:lnTo>
                <a:lnTo>
                  <a:pt x="210787" y="271787"/>
                </a:lnTo>
                <a:lnTo>
                  <a:pt x="219355" y="240250"/>
                </a:lnTo>
                <a:lnTo>
                  <a:pt x="219355" y="133709"/>
                </a:lnTo>
                <a:lnTo>
                  <a:pt x="167128" y="133709"/>
                </a:lnTo>
                <a:lnTo>
                  <a:pt x="153041" y="111770"/>
                </a:lnTo>
                <a:close/>
              </a:path>
              <a:path w="219709" h="284480">
                <a:moveTo>
                  <a:pt x="39560" y="2746"/>
                </a:moveTo>
                <a:lnTo>
                  <a:pt x="11603" y="18759"/>
                </a:lnTo>
                <a:lnTo>
                  <a:pt x="0" y="53281"/>
                </a:lnTo>
                <a:lnTo>
                  <a:pt x="0" y="283085"/>
                </a:lnTo>
                <a:lnTo>
                  <a:pt x="49096" y="283085"/>
                </a:lnTo>
                <a:lnTo>
                  <a:pt x="49096" y="111770"/>
                </a:lnTo>
                <a:lnTo>
                  <a:pt x="153041" y="111770"/>
                </a:lnTo>
                <a:lnTo>
                  <a:pt x="103410" y="34473"/>
                </a:lnTo>
                <a:lnTo>
                  <a:pt x="73589" y="7299"/>
                </a:lnTo>
                <a:lnTo>
                  <a:pt x="39560" y="2746"/>
                </a:lnTo>
                <a:close/>
              </a:path>
              <a:path w="219709" h="284480">
                <a:moveTo>
                  <a:pt x="219355" y="0"/>
                </a:moveTo>
                <a:lnTo>
                  <a:pt x="167128" y="0"/>
                </a:lnTo>
                <a:lnTo>
                  <a:pt x="167128" y="133709"/>
                </a:lnTo>
                <a:lnTo>
                  <a:pt x="219355" y="133709"/>
                </a:lnTo>
                <a:lnTo>
                  <a:pt x="219355" y="0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576076" y="584869"/>
            <a:ext cx="229870" cy="281305"/>
          </a:xfrm>
          <a:custGeom>
            <a:avLst/>
            <a:gdLst/>
            <a:ahLst/>
            <a:cxnLst/>
            <a:rect l="l" t="t" r="r" b="b"/>
            <a:pathLst>
              <a:path w="229869" h="281305">
                <a:moveTo>
                  <a:pt x="94006" y="0"/>
                </a:moveTo>
                <a:lnTo>
                  <a:pt x="0" y="0"/>
                </a:lnTo>
                <a:lnTo>
                  <a:pt x="0" y="188023"/>
                </a:lnTo>
                <a:lnTo>
                  <a:pt x="29001" y="251997"/>
                </a:lnTo>
                <a:lnTo>
                  <a:pt x="95830" y="280274"/>
                </a:lnTo>
                <a:lnTo>
                  <a:pt x="133973" y="280703"/>
                </a:lnTo>
                <a:lnTo>
                  <a:pt x="170224" y="271822"/>
                </a:lnTo>
                <a:lnTo>
                  <a:pt x="200802" y="253500"/>
                </a:lnTo>
                <a:lnTo>
                  <a:pt x="221909" y="225628"/>
                </a:lnTo>
                <a:lnTo>
                  <a:pt x="143102" y="225628"/>
                </a:lnTo>
                <a:lnTo>
                  <a:pt x="126506" y="223311"/>
                </a:lnTo>
                <a:lnTo>
                  <a:pt x="111375" y="214923"/>
                </a:lnTo>
                <a:lnTo>
                  <a:pt x="100355" y="200660"/>
                </a:lnTo>
                <a:lnTo>
                  <a:pt x="96093" y="180718"/>
                </a:lnTo>
                <a:lnTo>
                  <a:pt x="94006" y="0"/>
                </a:lnTo>
                <a:close/>
              </a:path>
              <a:path w="229869" h="281305">
                <a:moveTo>
                  <a:pt x="229803" y="1054"/>
                </a:moveTo>
                <a:lnTo>
                  <a:pt x="179663" y="1054"/>
                </a:lnTo>
                <a:lnTo>
                  <a:pt x="179663" y="179674"/>
                </a:lnTo>
                <a:lnTo>
                  <a:pt x="176595" y="199926"/>
                </a:lnTo>
                <a:lnTo>
                  <a:pt x="168436" y="214009"/>
                </a:lnTo>
                <a:lnTo>
                  <a:pt x="156749" y="222414"/>
                </a:lnTo>
                <a:lnTo>
                  <a:pt x="143102" y="225628"/>
                </a:lnTo>
                <a:lnTo>
                  <a:pt x="221909" y="225628"/>
                </a:lnTo>
                <a:lnTo>
                  <a:pt x="229803" y="188023"/>
                </a:lnTo>
                <a:lnTo>
                  <a:pt x="229803" y="1054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163462" y="456389"/>
            <a:ext cx="397510" cy="403225"/>
          </a:xfrm>
          <a:custGeom>
            <a:avLst/>
            <a:gdLst/>
            <a:ahLst/>
            <a:cxnLst/>
            <a:rect l="l" t="t" r="r" b="b"/>
            <a:pathLst>
              <a:path w="397509" h="403225">
                <a:moveTo>
                  <a:pt x="189067" y="0"/>
                </a:moveTo>
                <a:lnTo>
                  <a:pt x="0" y="0"/>
                </a:lnTo>
                <a:lnTo>
                  <a:pt x="0" y="403205"/>
                </a:lnTo>
                <a:lnTo>
                  <a:pt x="203689" y="403205"/>
                </a:lnTo>
                <a:lnTo>
                  <a:pt x="257536" y="396941"/>
                </a:lnTo>
                <a:lnTo>
                  <a:pt x="302666" y="379439"/>
                </a:lnTo>
                <a:lnTo>
                  <a:pt x="339062" y="352637"/>
                </a:lnTo>
                <a:lnTo>
                  <a:pt x="340656" y="350668"/>
                </a:lnTo>
                <a:lnTo>
                  <a:pt x="137281" y="350668"/>
                </a:lnTo>
                <a:lnTo>
                  <a:pt x="115945" y="348890"/>
                </a:lnTo>
                <a:lnTo>
                  <a:pt x="115945" y="50139"/>
                </a:lnTo>
                <a:lnTo>
                  <a:pt x="327877" y="50139"/>
                </a:lnTo>
                <a:lnTo>
                  <a:pt x="326261" y="48464"/>
                </a:lnTo>
                <a:lnTo>
                  <a:pt x="289633" y="24575"/>
                </a:lnTo>
                <a:lnTo>
                  <a:pt x="245311" y="8287"/>
                </a:lnTo>
                <a:lnTo>
                  <a:pt x="193242" y="1043"/>
                </a:lnTo>
                <a:lnTo>
                  <a:pt x="189067" y="0"/>
                </a:lnTo>
                <a:close/>
              </a:path>
              <a:path w="397509" h="403225">
                <a:moveTo>
                  <a:pt x="327877" y="50139"/>
                </a:moveTo>
                <a:lnTo>
                  <a:pt x="115945" y="50139"/>
                </a:lnTo>
                <a:lnTo>
                  <a:pt x="137868" y="50319"/>
                </a:lnTo>
                <a:lnTo>
                  <a:pt x="158124" y="52358"/>
                </a:lnTo>
                <a:lnTo>
                  <a:pt x="227798" y="84024"/>
                </a:lnTo>
                <a:lnTo>
                  <a:pt x="251871" y="115427"/>
                </a:lnTo>
                <a:lnTo>
                  <a:pt x="265954" y="153881"/>
                </a:lnTo>
                <a:lnTo>
                  <a:pt x="270539" y="197427"/>
                </a:lnTo>
                <a:lnTo>
                  <a:pt x="265659" y="243877"/>
                </a:lnTo>
                <a:lnTo>
                  <a:pt x="251084" y="284646"/>
                </a:lnTo>
                <a:lnTo>
                  <a:pt x="226912" y="317582"/>
                </a:lnTo>
                <a:lnTo>
                  <a:pt x="193242" y="340530"/>
                </a:lnTo>
                <a:lnTo>
                  <a:pt x="137281" y="350668"/>
                </a:lnTo>
                <a:lnTo>
                  <a:pt x="340656" y="350668"/>
                </a:lnTo>
                <a:lnTo>
                  <a:pt x="366706" y="318472"/>
                </a:lnTo>
                <a:lnTo>
                  <a:pt x="385579" y="278878"/>
                </a:lnTo>
                <a:lnTo>
                  <a:pt x="395664" y="235793"/>
                </a:lnTo>
                <a:lnTo>
                  <a:pt x="396943" y="191154"/>
                </a:lnTo>
                <a:lnTo>
                  <a:pt x="390536" y="151298"/>
                </a:lnTo>
                <a:lnTo>
                  <a:pt x="376657" y="113269"/>
                </a:lnTo>
                <a:lnTo>
                  <a:pt x="355250" y="78510"/>
                </a:lnTo>
                <a:lnTo>
                  <a:pt x="327877" y="50139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838252" y="585916"/>
            <a:ext cx="263525" cy="274955"/>
          </a:xfrm>
          <a:custGeom>
            <a:avLst/>
            <a:gdLst/>
            <a:ahLst/>
            <a:cxnLst/>
            <a:rect l="l" t="t" r="r" b="b"/>
            <a:pathLst>
              <a:path w="263525" h="274955">
                <a:moveTo>
                  <a:pt x="207952" y="136840"/>
                </a:moveTo>
                <a:lnTo>
                  <a:pt x="91930" y="136840"/>
                </a:lnTo>
                <a:lnTo>
                  <a:pt x="115956" y="191154"/>
                </a:lnTo>
                <a:lnTo>
                  <a:pt x="153561" y="274724"/>
                </a:lnTo>
                <a:lnTo>
                  <a:pt x="263244" y="274724"/>
                </a:lnTo>
                <a:lnTo>
                  <a:pt x="244436" y="245480"/>
                </a:lnTo>
                <a:lnTo>
                  <a:pt x="185947" y="151462"/>
                </a:lnTo>
                <a:lnTo>
                  <a:pt x="207952" y="136840"/>
                </a:lnTo>
                <a:close/>
              </a:path>
              <a:path w="263525" h="274955">
                <a:moveTo>
                  <a:pt x="160866" y="0"/>
                </a:moveTo>
                <a:lnTo>
                  <a:pt x="0" y="0"/>
                </a:lnTo>
                <a:lnTo>
                  <a:pt x="0" y="273681"/>
                </a:lnTo>
                <a:lnTo>
                  <a:pt x="91930" y="273681"/>
                </a:lnTo>
                <a:lnTo>
                  <a:pt x="91930" y="136840"/>
                </a:lnTo>
                <a:lnTo>
                  <a:pt x="207952" y="136840"/>
                </a:lnTo>
                <a:lnTo>
                  <a:pt x="211093" y="134753"/>
                </a:lnTo>
                <a:lnTo>
                  <a:pt x="101334" y="134753"/>
                </a:lnTo>
                <a:lnTo>
                  <a:pt x="91930" y="132666"/>
                </a:lnTo>
                <a:lnTo>
                  <a:pt x="91930" y="41779"/>
                </a:lnTo>
                <a:lnTo>
                  <a:pt x="101334" y="40735"/>
                </a:lnTo>
                <a:lnTo>
                  <a:pt x="222335" y="40735"/>
                </a:lnTo>
                <a:lnTo>
                  <a:pt x="219364" y="33233"/>
                </a:lnTo>
                <a:lnTo>
                  <a:pt x="195076" y="9333"/>
                </a:lnTo>
                <a:lnTo>
                  <a:pt x="160866" y="0"/>
                </a:lnTo>
                <a:close/>
              </a:path>
              <a:path w="263525" h="274955">
                <a:moveTo>
                  <a:pt x="222335" y="40735"/>
                </a:moveTo>
                <a:lnTo>
                  <a:pt x="101334" y="40735"/>
                </a:lnTo>
                <a:lnTo>
                  <a:pt x="109683" y="42823"/>
                </a:lnTo>
                <a:lnTo>
                  <a:pt x="115956" y="45965"/>
                </a:lnTo>
                <a:lnTo>
                  <a:pt x="133727" y="64635"/>
                </a:lnTo>
                <a:lnTo>
                  <a:pt x="139846" y="90357"/>
                </a:lnTo>
                <a:lnTo>
                  <a:pt x="134020" y="115295"/>
                </a:lnTo>
                <a:lnTo>
                  <a:pt x="115956" y="131611"/>
                </a:lnTo>
                <a:lnTo>
                  <a:pt x="109683" y="133709"/>
                </a:lnTo>
                <a:lnTo>
                  <a:pt x="101334" y="134753"/>
                </a:lnTo>
                <a:lnTo>
                  <a:pt x="211093" y="134753"/>
                </a:lnTo>
                <a:lnTo>
                  <a:pt x="217021" y="130813"/>
                </a:lnTo>
                <a:lnTo>
                  <a:pt x="231904" y="100124"/>
                </a:lnTo>
                <a:lnTo>
                  <a:pt x="232162" y="65547"/>
                </a:lnTo>
                <a:lnTo>
                  <a:pt x="222335" y="40735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064938" y="584869"/>
            <a:ext cx="410845" cy="291465"/>
          </a:xfrm>
          <a:custGeom>
            <a:avLst/>
            <a:gdLst/>
            <a:ahLst/>
            <a:cxnLst/>
            <a:rect l="l" t="t" r="r" b="b"/>
            <a:pathLst>
              <a:path w="410844" h="291465">
                <a:moveTo>
                  <a:pt x="410510" y="142058"/>
                </a:moveTo>
                <a:lnTo>
                  <a:pt x="238163" y="142058"/>
                </a:lnTo>
                <a:lnTo>
                  <a:pt x="256733" y="173220"/>
                </a:lnTo>
                <a:lnTo>
                  <a:pt x="276286" y="204085"/>
                </a:lnTo>
                <a:lnTo>
                  <a:pt x="296623" y="234752"/>
                </a:lnTo>
                <a:lnTo>
                  <a:pt x="317547" y="265320"/>
                </a:lnTo>
                <a:lnTo>
                  <a:pt x="347057" y="290375"/>
                </a:lnTo>
                <a:lnTo>
                  <a:pt x="377348" y="291047"/>
                </a:lnTo>
                <a:lnTo>
                  <a:pt x="400979" y="270762"/>
                </a:lnTo>
                <a:lnTo>
                  <a:pt x="410510" y="232945"/>
                </a:lnTo>
                <a:lnTo>
                  <a:pt x="410510" y="142058"/>
                </a:lnTo>
                <a:close/>
              </a:path>
              <a:path w="410844" h="291465">
                <a:moveTo>
                  <a:pt x="99224" y="0"/>
                </a:moveTo>
                <a:lnTo>
                  <a:pt x="0" y="0"/>
                </a:lnTo>
                <a:lnTo>
                  <a:pt x="17753" y="36561"/>
                </a:lnTo>
                <a:lnTo>
                  <a:pt x="125349" y="251753"/>
                </a:lnTo>
                <a:lnTo>
                  <a:pt x="154873" y="282694"/>
                </a:lnTo>
                <a:lnTo>
                  <a:pt x="192331" y="289349"/>
                </a:lnTo>
                <a:lnTo>
                  <a:pt x="224502" y="271719"/>
                </a:lnTo>
                <a:lnTo>
                  <a:pt x="238163" y="229803"/>
                </a:lnTo>
                <a:lnTo>
                  <a:pt x="238163" y="142058"/>
                </a:lnTo>
                <a:lnTo>
                  <a:pt x="410510" y="142058"/>
                </a:lnTo>
                <a:lnTo>
                  <a:pt x="410510" y="136840"/>
                </a:lnTo>
                <a:lnTo>
                  <a:pt x="348879" y="136840"/>
                </a:lnTo>
                <a:lnTo>
                  <a:pt x="345267" y="130578"/>
                </a:lnTo>
                <a:lnTo>
                  <a:pt x="170259" y="130578"/>
                </a:lnTo>
                <a:lnTo>
                  <a:pt x="99224" y="0"/>
                </a:lnTo>
                <a:close/>
              </a:path>
              <a:path w="410844" h="291465">
                <a:moveTo>
                  <a:pt x="410510" y="1054"/>
                </a:moveTo>
                <a:lnTo>
                  <a:pt x="348879" y="1054"/>
                </a:lnTo>
                <a:lnTo>
                  <a:pt x="348879" y="136840"/>
                </a:lnTo>
                <a:lnTo>
                  <a:pt x="410510" y="136840"/>
                </a:lnTo>
                <a:lnTo>
                  <a:pt x="410510" y="1054"/>
                </a:lnTo>
                <a:close/>
              </a:path>
              <a:path w="410844" h="291465">
                <a:moveTo>
                  <a:pt x="270550" y="1054"/>
                </a:moveTo>
                <a:lnTo>
                  <a:pt x="170259" y="1054"/>
                </a:lnTo>
                <a:lnTo>
                  <a:pt x="170259" y="130578"/>
                </a:lnTo>
                <a:lnTo>
                  <a:pt x="345267" y="130578"/>
                </a:lnTo>
                <a:lnTo>
                  <a:pt x="270550" y="1054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036123" y="594835"/>
            <a:ext cx="287655" cy="305435"/>
          </a:xfrm>
          <a:custGeom>
            <a:avLst/>
            <a:gdLst/>
            <a:ahLst/>
            <a:cxnLst/>
            <a:rect l="l" t="t" r="r" b="b"/>
            <a:pathLst>
              <a:path w="287655" h="305434">
                <a:moveTo>
                  <a:pt x="287203" y="0"/>
                </a:moveTo>
                <a:lnTo>
                  <a:pt x="176218" y="0"/>
                </a:lnTo>
                <a:lnTo>
                  <a:pt x="0" y="305237"/>
                </a:lnTo>
                <a:lnTo>
                  <a:pt x="110985" y="305237"/>
                </a:lnTo>
                <a:lnTo>
                  <a:pt x="287203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167921" y="411699"/>
            <a:ext cx="393065" cy="488950"/>
          </a:xfrm>
          <a:custGeom>
            <a:avLst/>
            <a:gdLst/>
            <a:ahLst/>
            <a:cxnLst/>
            <a:rect l="l" t="t" r="r" b="b"/>
            <a:pathLst>
              <a:path w="393065" h="488950">
                <a:moveTo>
                  <a:pt x="392948" y="0"/>
                </a:moveTo>
                <a:lnTo>
                  <a:pt x="281963" y="0"/>
                </a:lnTo>
                <a:lnTo>
                  <a:pt x="0" y="488368"/>
                </a:lnTo>
                <a:lnTo>
                  <a:pt x="111007" y="488368"/>
                </a:lnTo>
                <a:lnTo>
                  <a:pt x="392948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211613" y="594835"/>
            <a:ext cx="375920" cy="458470"/>
          </a:xfrm>
          <a:custGeom>
            <a:avLst/>
            <a:gdLst/>
            <a:ahLst/>
            <a:cxnLst/>
            <a:rect l="l" t="t" r="r" b="b"/>
            <a:pathLst>
              <a:path w="375919" h="458469">
                <a:moveTo>
                  <a:pt x="375329" y="0"/>
                </a:moveTo>
                <a:lnTo>
                  <a:pt x="264333" y="0"/>
                </a:lnTo>
                <a:lnTo>
                  <a:pt x="0" y="457844"/>
                </a:lnTo>
                <a:lnTo>
                  <a:pt x="111007" y="457844"/>
                </a:lnTo>
                <a:lnTo>
                  <a:pt x="375329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431546" y="594835"/>
            <a:ext cx="287655" cy="305435"/>
          </a:xfrm>
          <a:custGeom>
            <a:avLst/>
            <a:gdLst/>
            <a:ahLst/>
            <a:cxnLst/>
            <a:rect l="l" t="t" r="r" b="b"/>
            <a:pathLst>
              <a:path w="287655" h="305434">
                <a:moveTo>
                  <a:pt x="287203" y="0"/>
                </a:moveTo>
                <a:lnTo>
                  <a:pt x="176218" y="0"/>
                </a:lnTo>
                <a:lnTo>
                  <a:pt x="0" y="305237"/>
                </a:lnTo>
                <a:lnTo>
                  <a:pt x="110985" y="305237"/>
                </a:lnTo>
                <a:lnTo>
                  <a:pt x="287203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021433" y="580151"/>
            <a:ext cx="287655" cy="305435"/>
          </a:xfrm>
          <a:custGeom>
            <a:avLst/>
            <a:gdLst/>
            <a:ahLst/>
            <a:cxnLst/>
            <a:rect l="l" t="t" r="r" b="b"/>
            <a:pathLst>
              <a:path w="287655" h="305434">
                <a:moveTo>
                  <a:pt x="287214" y="0"/>
                </a:moveTo>
                <a:lnTo>
                  <a:pt x="176218" y="0"/>
                </a:lnTo>
                <a:lnTo>
                  <a:pt x="0" y="305237"/>
                </a:lnTo>
                <a:lnTo>
                  <a:pt x="110996" y="305237"/>
                </a:lnTo>
                <a:lnTo>
                  <a:pt x="287214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53243" y="397009"/>
            <a:ext cx="393065" cy="488950"/>
          </a:xfrm>
          <a:custGeom>
            <a:avLst/>
            <a:gdLst/>
            <a:ahLst/>
            <a:cxnLst/>
            <a:rect l="l" t="t" r="r" b="b"/>
            <a:pathLst>
              <a:path w="393065" h="488950">
                <a:moveTo>
                  <a:pt x="392948" y="0"/>
                </a:moveTo>
                <a:lnTo>
                  <a:pt x="281951" y="0"/>
                </a:lnTo>
                <a:lnTo>
                  <a:pt x="0" y="488379"/>
                </a:lnTo>
                <a:lnTo>
                  <a:pt x="110996" y="488379"/>
                </a:lnTo>
                <a:lnTo>
                  <a:pt x="392948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196937" y="580151"/>
            <a:ext cx="375920" cy="458470"/>
          </a:xfrm>
          <a:custGeom>
            <a:avLst/>
            <a:gdLst/>
            <a:ahLst/>
            <a:cxnLst/>
            <a:rect l="l" t="t" r="r" b="b"/>
            <a:pathLst>
              <a:path w="375919" h="458469">
                <a:moveTo>
                  <a:pt x="375318" y="0"/>
                </a:moveTo>
                <a:lnTo>
                  <a:pt x="264333" y="0"/>
                </a:lnTo>
                <a:lnTo>
                  <a:pt x="0" y="457856"/>
                </a:lnTo>
                <a:lnTo>
                  <a:pt x="110996" y="457856"/>
                </a:lnTo>
                <a:lnTo>
                  <a:pt x="375318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416864" y="580151"/>
            <a:ext cx="287655" cy="305435"/>
          </a:xfrm>
          <a:custGeom>
            <a:avLst/>
            <a:gdLst/>
            <a:ahLst/>
            <a:cxnLst/>
            <a:rect l="l" t="t" r="r" b="b"/>
            <a:pathLst>
              <a:path w="287655" h="305434">
                <a:moveTo>
                  <a:pt x="287203" y="0"/>
                </a:moveTo>
                <a:lnTo>
                  <a:pt x="176218" y="0"/>
                </a:lnTo>
                <a:lnTo>
                  <a:pt x="0" y="305237"/>
                </a:lnTo>
                <a:lnTo>
                  <a:pt x="110985" y="305237"/>
                </a:lnTo>
                <a:lnTo>
                  <a:pt x="287203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 rot="21300000">
            <a:off x="17662172" y="1106198"/>
            <a:ext cx="2033213" cy="140475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ts val="1105"/>
              </a:lnSpc>
            </a:pPr>
            <a:r>
              <a:rPr lang="ru-RU" sz="1100" b="1" i="0" u="none" strike="noStrike" smtId="4294967295">
                <a:solidFill>
                  <a:srgbClr val="ED1C24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Более 70 лет опыта работы</a:t>
            </a:r>
          </a:p>
        </p:txBody>
      </p:sp>
      <p:sp>
        <p:nvSpPr>
          <p:cNvPr id="43" name="object 43"/>
          <p:cNvSpPr/>
          <p:nvPr/>
        </p:nvSpPr>
        <p:spPr>
          <a:xfrm>
            <a:off x="17974721" y="8238447"/>
            <a:ext cx="807639" cy="80770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805508" y="8415076"/>
            <a:ext cx="970529" cy="48656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975485" y="8153024"/>
            <a:ext cx="743286" cy="973695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988512" y="7580731"/>
            <a:ext cx="639303" cy="18286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778605" y="7559141"/>
            <a:ext cx="118919" cy="14222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777224" y="7286091"/>
            <a:ext cx="853667" cy="29843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750921" y="7647800"/>
            <a:ext cx="66887" cy="59633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5571101" y="7610971"/>
            <a:ext cx="84658" cy="96463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757116" y="7558900"/>
            <a:ext cx="190010" cy="88843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738280" y="7393800"/>
            <a:ext cx="931644" cy="217113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826535" y="7318871"/>
            <a:ext cx="770906" cy="74873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279330" y="7550903"/>
            <a:ext cx="365757" cy="234565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734002" y="7538203"/>
            <a:ext cx="273605" cy="44416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6234711" y="7444223"/>
            <a:ext cx="428954" cy="109186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872433" y="7385803"/>
            <a:ext cx="791866" cy="153636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048000" y="7285473"/>
            <a:ext cx="616500" cy="167606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6768333" y="7604137"/>
            <a:ext cx="454708" cy="222160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802785" y="7409827"/>
            <a:ext cx="828867" cy="200570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565188" y="7515237"/>
            <a:ext cx="84184" cy="72300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997845" y="7266317"/>
            <a:ext cx="614441" cy="318680"/>
          </a:xfrm>
          <a:prstGeom prst="rect">
            <a:avLst/>
          </a:prstGeom>
          <a:blipFill>
            <a:blip r:embed="rId2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7731267" y="7646505"/>
            <a:ext cx="133099" cy="100273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8513006" y="7594434"/>
            <a:ext cx="188874" cy="152343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7774096" y="7331544"/>
            <a:ext cx="830975" cy="314903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8796372" y="7246535"/>
            <a:ext cx="835306" cy="543559"/>
          </a:xfrm>
          <a:prstGeom prst="rect">
            <a:avLst/>
          </a:prstGeom>
          <a:blipFill>
            <a:blip r:embed="rId3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742478" y="7192571"/>
            <a:ext cx="252095" cy="264160"/>
          </a:xfrm>
          <a:custGeom>
            <a:avLst/>
            <a:gdLst/>
            <a:ahLst/>
            <a:cxnLst/>
            <a:rect l="l" t="t" r="r" b="b"/>
            <a:pathLst>
              <a:path w="252095" h="264159">
                <a:moveTo>
                  <a:pt x="197015" y="131274"/>
                </a:moveTo>
                <a:lnTo>
                  <a:pt x="88182" y="131274"/>
                </a:lnTo>
                <a:lnTo>
                  <a:pt x="111232" y="183389"/>
                </a:lnTo>
                <a:lnTo>
                  <a:pt x="146311" y="263558"/>
                </a:lnTo>
                <a:lnTo>
                  <a:pt x="251529" y="263558"/>
                </a:lnTo>
                <a:lnTo>
                  <a:pt x="234494" y="235504"/>
                </a:lnTo>
                <a:lnTo>
                  <a:pt x="178384" y="145313"/>
                </a:lnTo>
                <a:lnTo>
                  <a:pt x="197015" y="131274"/>
                </a:lnTo>
                <a:close/>
              </a:path>
              <a:path w="252095" h="264159">
                <a:moveTo>
                  <a:pt x="153325" y="0"/>
                </a:moveTo>
                <a:lnTo>
                  <a:pt x="0" y="0"/>
                </a:lnTo>
                <a:lnTo>
                  <a:pt x="0" y="261550"/>
                </a:lnTo>
                <a:lnTo>
                  <a:pt x="88182" y="262560"/>
                </a:lnTo>
                <a:lnTo>
                  <a:pt x="88182" y="131274"/>
                </a:lnTo>
                <a:lnTo>
                  <a:pt x="197015" y="131274"/>
                </a:lnTo>
                <a:lnTo>
                  <a:pt x="201007" y="128267"/>
                </a:lnTo>
                <a:lnTo>
                  <a:pt x="97204" y="128267"/>
                </a:lnTo>
                <a:lnTo>
                  <a:pt x="88182" y="127268"/>
                </a:lnTo>
                <a:lnTo>
                  <a:pt x="88182" y="39086"/>
                </a:lnTo>
                <a:lnTo>
                  <a:pt x="213161" y="39086"/>
                </a:lnTo>
                <a:lnTo>
                  <a:pt x="192101" y="12514"/>
                </a:lnTo>
                <a:lnTo>
                  <a:pt x="153325" y="0"/>
                </a:lnTo>
                <a:close/>
              </a:path>
              <a:path w="252095" h="264159">
                <a:moveTo>
                  <a:pt x="213161" y="39086"/>
                </a:moveTo>
                <a:lnTo>
                  <a:pt x="97204" y="39086"/>
                </a:lnTo>
                <a:lnTo>
                  <a:pt x="104218" y="40084"/>
                </a:lnTo>
                <a:lnTo>
                  <a:pt x="111232" y="44091"/>
                </a:lnTo>
                <a:lnTo>
                  <a:pt x="128283" y="61989"/>
                </a:lnTo>
                <a:lnTo>
                  <a:pt x="134154" y="86557"/>
                </a:lnTo>
                <a:lnTo>
                  <a:pt x="128564" y="110187"/>
                </a:lnTo>
                <a:lnTo>
                  <a:pt x="111232" y="125270"/>
                </a:lnTo>
                <a:lnTo>
                  <a:pt x="105217" y="128267"/>
                </a:lnTo>
                <a:lnTo>
                  <a:pt x="201007" y="128267"/>
                </a:lnTo>
                <a:lnTo>
                  <a:pt x="212235" y="119806"/>
                </a:lnTo>
                <a:lnTo>
                  <a:pt x="224105" y="82469"/>
                </a:lnTo>
                <a:lnTo>
                  <a:pt x="216544" y="43354"/>
                </a:lnTo>
                <a:lnTo>
                  <a:pt x="213161" y="39086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958939" y="7190568"/>
            <a:ext cx="394970" cy="279400"/>
          </a:xfrm>
          <a:custGeom>
            <a:avLst/>
            <a:gdLst/>
            <a:ahLst/>
            <a:cxnLst/>
            <a:rect l="l" t="t" r="r" b="b"/>
            <a:pathLst>
              <a:path w="394970" h="279400">
                <a:moveTo>
                  <a:pt x="394844" y="136290"/>
                </a:moveTo>
                <a:lnTo>
                  <a:pt x="228479" y="136290"/>
                </a:lnTo>
                <a:lnTo>
                  <a:pt x="246720" y="166744"/>
                </a:lnTo>
                <a:lnTo>
                  <a:pt x="265433" y="196541"/>
                </a:lnTo>
                <a:lnTo>
                  <a:pt x="284709" y="225774"/>
                </a:lnTo>
                <a:lnTo>
                  <a:pt x="304642" y="254536"/>
                </a:lnTo>
                <a:lnTo>
                  <a:pt x="333114" y="278588"/>
                </a:lnTo>
                <a:lnTo>
                  <a:pt x="362524" y="279339"/>
                </a:lnTo>
                <a:lnTo>
                  <a:pt x="385543" y="260173"/>
                </a:lnTo>
                <a:lnTo>
                  <a:pt x="394844" y="224472"/>
                </a:lnTo>
                <a:lnTo>
                  <a:pt x="394844" y="136290"/>
                </a:lnTo>
                <a:close/>
              </a:path>
              <a:path w="394970" h="279400">
                <a:moveTo>
                  <a:pt x="96194" y="0"/>
                </a:moveTo>
                <a:lnTo>
                  <a:pt x="0" y="0"/>
                </a:lnTo>
                <a:lnTo>
                  <a:pt x="18033" y="35068"/>
                </a:lnTo>
                <a:lnTo>
                  <a:pt x="121253" y="242517"/>
                </a:lnTo>
                <a:lnTo>
                  <a:pt x="149421" y="272062"/>
                </a:lnTo>
                <a:lnTo>
                  <a:pt x="185012" y="278216"/>
                </a:lnTo>
                <a:lnTo>
                  <a:pt x="215529" y="261260"/>
                </a:lnTo>
                <a:lnTo>
                  <a:pt x="228479" y="221476"/>
                </a:lnTo>
                <a:lnTo>
                  <a:pt x="228479" y="136290"/>
                </a:lnTo>
                <a:lnTo>
                  <a:pt x="394844" y="136290"/>
                </a:lnTo>
                <a:lnTo>
                  <a:pt x="394844" y="131274"/>
                </a:lnTo>
                <a:lnTo>
                  <a:pt x="335716" y="131274"/>
                </a:lnTo>
                <a:lnTo>
                  <a:pt x="332828" y="126269"/>
                </a:lnTo>
                <a:lnTo>
                  <a:pt x="164356" y="126269"/>
                </a:lnTo>
                <a:lnTo>
                  <a:pt x="96194" y="0"/>
                </a:lnTo>
                <a:close/>
              </a:path>
              <a:path w="394970" h="279400">
                <a:moveTo>
                  <a:pt x="394844" y="1997"/>
                </a:moveTo>
                <a:lnTo>
                  <a:pt x="335716" y="1997"/>
                </a:lnTo>
                <a:lnTo>
                  <a:pt x="335716" y="131274"/>
                </a:lnTo>
                <a:lnTo>
                  <a:pt x="394844" y="131274"/>
                </a:lnTo>
                <a:lnTo>
                  <a:pt x="394844" y="1997"/>
                </a:lnTo>
                <a:close/>
              </a:path>
              <a:path w="394970" h="279400">
                <a:moveTo>
                  <a:pt x="260562" y="998"/>
                </a:moveTo>
                <a:lnTo>
                  <a:pt x="164356" y="998"/>
                </a:lnTo>
                <a:lnTo>
                  <a:pt x="164356" y="126269"/>
                </a:lnTo>
                <a:lnTo>
                  <a:pt x="332828" y="126269"/>
                </a:lnTo>
                <a:lnTo>
                  <a:pt x="260562" y="998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094091" y="7068304"/>
            <a:ext cx="382270" cy="386080"/>
          </a:xfrm>
          <a:custGeom>
            <a:avLst/>
            <a:gdLst/>
            <a:ahLst/>
            <a:cxnLst/>
            <a:rect l="l" t="t" r="r" b="b"/>
            <a:pathLst>
              <a:path w="382270" h="386079">
                <a:moveTo>
                  <a:pt x="185398" y="0"/>
                </a:moveTo>
                <a:lnTo>
                  <a:pt x="0" y="0"/>
                </a:lnTo>
                <a:lnTo>
                  <a:pt x="0" y="385822"/>
                </a:lnTo>
                <a:lnTo>
                  <a:pt x="196417" y="385822"/>
                </a:lnTo>
                <a:lnTo>
                  <a:pt x="248075" y="379815"/>
                </a:lnTo>
                <a:lnTo>
                  <a:pt x="291372" y="363044"/>
                </a:lnTo>
                <a:lnTo>
                  <a:pt x="326289" y="337386"/>
                </a:lnTo>
                <a:lnTo>
                  <a:pt x="327198" y="336266"/>
                </a:lnTo>
                <a:lnTo>
                  <a:pt x="132263" y="336266"/>
                </a:lnTo>
                <a:lnTo>
                  <a:pt x="111232" y="334717"/>
                </a:lnTo>
                <a:lnTo>
                  <a:pt x="111232" y="48108"/>
                </a:lnTo>
                <a:lnTo>
                  <a:pt x="132689" y="47714"/>
                </a:lnTo>
                <a:lnTo>
                  <a:pt x="312807" y="47714"/>
                </a:lnTo>
                <a:lnTo>
                  <a:pt x="290882" y="30176"/>
                </a:lnTo>
                <a:lnTo>
                  <a:pt x="243304" y="9409"/>
                </a:lnTo>
                <a:lnTo>
                  <a:pt x="185398" y="0"/>
                </a:lnTo>
                <a:close/>
              </a:path>
              <a:path w="382270" h="386079">
                <a:moveTo>
                  <a:pt x="312807" y="47714"/>
                </a:moveTo>
                <a:lnTo>
                  <a:pt x="132689" y="47714"/>
                </a:lnTo>
                <a:lnTo>
                  <a:pt x="152077" y="49481"/>
                </a:lnTo>
                <a:lnTo>
                  <a:pt x="169583" y="53317"/>
                </a:lnTo>
                <a:lnTo>
                  <a:pt x="219126" y="80187"/>
                </a:lnTo>
                <a:lnTo>
                  <a:pt x="242517" y="110362"/>
                </a:lnTo>
                <a:lnTo>
                  <a:pt x="256137" y="147488"/>
                </a:lnTo>
                <a:lnTo>
                  <a:pt x="260551" y="189404"/>
                </a:lnTo>
                <a:lnTo>
                  <a:pt x="255714" y="233533"/>
                </a:lnTo>
                <a:lnTo>
                  <a:pt x="241390" y="272585"/>
                </a:lnTo>
                <a:lnTo>
                  <a:pt x="217857" y="304120"/>
                </a:lnTo>
                <a:lnTo>
                  <a:pt x="185398" y="325694"/>
                </a:lnTo>
                <a:lnTo>
                  <a:pt x="132263" y="336266"/>
                </a:lnTo>
                <a:lnTo>
                  <a:pt x="327198" y="336266"/>
                </a:lnTo>
                <a:lnTo>
                  <a:pt x="352810" y="304716"/>
                </a:lnTo>
                <a:lnTo>
                  <a:pt x="370916" y="266909"/>
                </a:lnTo>
                <a:lnTo>
                  <a:pt x="380591" y="225841"/>
                </a:lnTo>
                <a:lnTo>
                  <a:pt x="381816" y="183389"/>
                </a:lnTo>
                <a:lnTo>
                  <a:pt x="373599" y="138906"/>
                </a:lnTo>
                <a:lnTo>
                  <a:pt x="355835" y="97095"/>
                </a:lnTo>
                <a:lnTo>
                  <a:pt x="328327" y="60128"/>
                </a:lnTo>
                <a:lnTo>
                  <a:pt x="312807" y="47714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77826" y="7191574"/>
            <a:ext cx="193040" cy="264795"/>
          </a:xfrm>
          <a:custGeom>
            <a:avLst/>
            <a:gdLst/>
            <a:ahLst/>
            <a:cxnLst/>
            <a:rect l="l" t="t" r="r" b="b"/>
            <a:pathLst>
              <a:path w="193040" h="264795">
                <a:moveTo>
                  <a:pt x="188405" y="0"/>
                </a:moveTo>
                <a:lnTo>
                  <a:pt x="59139" y="0"/>
                </a:lnTo>
                <a:lnTo>
                  <a:pt x="37632" y="3412"/>
                </a:lnTo>
                <a:lnTo>
                  <a:pt x="18666" y="13023"/>
                </a:lnTo>
                <a:lnTo>
                  <a:pt x="5151" y="27894"/>
                </a:lnTo>
                <a:lnTo>
                  <a:pt x="0" y="47087"/>
                </a:lnTo>
                <a:lnTo>
                  <a:pt x="0" y="209446"/>
                </a:lnTo>
                <a:lnTo>
                  <a:pt x="5104" y="232004"/>
                </a:lnTo>
                <a:lnTo>
                  <a:pt x="18290" y="249399"/>
                </a:lnTo>
                <a:lnTo>
                  <a:pt x="36363" y="260595"/>
                </a:lnTo>
                <a:lnTo>
                  <a:pt x="56132" y="264557"/>
                </a:lnTo>
                <a:lnTo>
                  <a:pt x="192411" y="264557"/>
                </a:lnTo>
                <a:lnTo>
                  <a:pt x="192411" y="218457"/>
                </a:lnTo>
                <a:lnTo>
                  <a:pt x="121264" y="218457"/>
                </a:lnTo>
                <a:lnTo>
                  <a:pt x="112960" y="217596"/>
                </a:lnTo>
                <a:lnTo>
                  <a:pt x="104473" y="214575"/>
                </a:lnTo>
                <a:lnTo>
                  <a:pt x="97867" y="208733"/>
                </a:lnTo>
                <a:lnTo>
                  <a:pt x="95207" y="199414"/>
                </a:lnTo>
                <a:lnTo>
                  <a:pt x="95207" y="149319"/>
                </a:lnTo>
                <a:lnTo>
                  <a:pt x="177374" y="149319"/>
                </a:lnTo>
                <a:lnTo>
                  <a:pt x="177374" y="109223"/>
                </a:lnTo>
                <a:lnTo>
                  <a:pt x="95207" y="109223"/>
                </a:lnTo>
                <a:lnTo>
                  <a:pt x="95207" y="59117"/>
                </a:lnTo>
                <a:lnTo>
                  <a:pt x="96773" y="51336"/>
                </a:lnTo>
                <a:lnTo>
                  <a:pt x="100969" y="44963"/>
                </a:lnTo>
                <a:lnTo>
                  <a:pt x="107042" y="40656"/>
                </a:lnTo>
                <a:lnTo>
                  <a:pt x="114239" y="39074"/>
                </a:lnTo>
                <a:lnTo>
                  <a:pt x="188405" y="39074"/>
                </a:lnTo>
                <a:lnTo>
                  <a:pt x="188405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580267" y="7182547"/>
            <a:ext cx="211454" cy="273685"/>
          </a:xfrm>
          <a:custGeom>
            <a:avLst/>
            <a:gdLst/>
            <a:ahLst/>
            <a:cxnLst/>
            <a:rect l="l" t="t" r="r" b="b"/>
            <a:pathLst>
              <a:path w="211453" h="273684">
                <a:moveTo>
                  <a:pt x="147195" y="108235"/>
                </a:moveTo>
                <a:lnTo>
                  <a:pt x="48097" y="108235"/>
                </a:lnTo>
                <a:lnTo>
                  <a:pt x="136290" y="246524"/>
                </a:lnTo>
                <a:lnTo>
                  <a:pt x="158605" y="268134"/>
                </a:lnTo>
                <a:lnTo>
                  <a:pt x="183264" y="273585"/>
                </a:lnTo>
                <a:lnTo>
                  <a:pt x="203225" y="261749"/>
                </a:lnTo>
                <a:lnTo>
                  <a:pt x="211444" y="231497"/>
                </a:lnTo>
                <a:lnTo>
                  <a:pt x="211444" y="129276"/>
                </a:lnTo>
                <a:lnTo>
                  <a:pt x="160350" y="129276"/>
                </a:lnTo>
                <a:lnTo>
                  <a:pt x="147195" y="108235"/>
                </a:lnTo>
                <a:close/>
              </a:path>
              <a:path w="211453" h="273684">
                <a:moveTo>
                  <a:pt x="38452" y="3380"/>
                </a:moveTo>
                <a:lnTo>
                  <a:pt x="11288" y="18552"/>
                </a:lnTo>
                <a:lnTo>
                  <a:pt x="0" y="51104"/>
                </a:lnTo>
                <a:lnTo>
                  <a:pt x="0" y="272581"/>
                </a:lnTo>
                <a:lnTo>
                  <a:pt x="48097" y="272581"/>
                </a:lnTo>
                <a:lnTo>
                  <a:pt x="48097" y="108235"/>
                </a:lnTo>
                <a:lnTo>
                  <a:pt x="147195" y="108235"/>
                </a:lnTo>
                <a:lnTo>
                  <a:pt x="100200" y="33071"/>
                </a:lnTo>
                <a:lnTo>
                  <a:pt x="71440" y="7562"/>
                </a:lnTo>
                <a:lnTo>
                  <a:pt x="38452" y="3380"/>
                </a:lnTo>
                <a:close/>
              </a:path>
              <a:path w="211453" h="273684">
                <a:moveTo>
                  <a:pt x="211444" y="0"/>
                </a:moveTo>
                <a:lnTo>
                  <a:pt x="160350" y="0"/>
                </a:lnTo>
                <a:lnTo>
                  <a:pt x="160350" y="129276"/>
                </a:lnTo>
                <a:lnTo>
                  <a:pt x="211444" y="129276"/>
                </a:lnTo>
                <a:lnTo>
                  <a:pt x="211444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490938" y="7190568"/>
            <a:ext cx="220979" cy="269875"/>
          </a:xfrm>
          <a:custGeom>
            <a:avLst/>
            <a:gdLst/>
            <a:ahLst/>
            <a:cxnLst/>
            <a:rect l="l" t="t" r="r" b="b"/>
            <a:pathLst>
              <a:path w="220978" h="269875">
                <a:moveTo>
                  <a:pt x="90190" y="0"/>
                </a:moveTo>
                <a:lnTo>
                  <a:pt x="0" y="0"/>
                </a:lnTo>
                <a:lnTo>
                  <a:pt x="0" y="180381"/>
                </a:lnTo>
                <a:lnTo>
                  <a:pt x="27822" y="241753"/>
                </a:lnTo>
                <a:lnTo>
                  <a:pt x="91936" y="268879"/>
                </a:lnTo>
                <a:lnTo>
                  <a:pt x="128529" y="269291"/>
                </a:lnTo>
                <a:lnTo>
                  <a:pt x="163308" y="260770"/>
                </a:lnTo>
                <a:lnTo>
                  <a:pt x="192643" y="243195"/>
                </a:lnTo>
                <a:lnTo>
                  <a:pt x="212890" y="216460"/>
                </a:lnTo>
                <a:lnTo>
                  <a:pt x="137289" y="216460"/>
                </a:lnTo>
                <a:lnTo>
                  <a:pt x="120946" y="214802"/>
                </a:lnTo>
                <a:lnTo>
                  <a:pt x="106479" y="206941"/>
                </a:lnTo>
                <a:lnTo>
                  <a:pt x="96145" y="193066"/>
                </a:lnTo>
                <a:lnTo>
                  <a:pt x="92199" y="173368"/>
                </a:lnTo>
                <a:lnTo>
                  <a:pt x="90190" y="0"/>
                </a:lnTo>
                <a:close/>
              </a:path>
              <a:path w="220978" h="269875">
                <a:moveTo>
                  <a:pt x="220466" y="998"/>
                </a:moveTo>
                <a:lnTo>
                  <a:pt x="172369" y="998"/>
                </a:lnTo>
                <a:lnTo>
                  <a:pt x="172369" y="172369"/>
                </a:lnTo>
                <a:lnTo>
                  <a:pt x="169425" y="191794"/>
                </a:lnTo>
                <a:lnTo>
                  <a:pt x="161596" y="205305"/>
                </a:lnTo>
                <a:lnTo>
                  <a:pt x="150383" y="213371"/>
                </a:lnTo>
                <a:lnTo>
                  <a:pt x="137289" y="216460"/>
                </a:lnTo>
                <a:lnTo>
                  <a:pt x="212890" y="216460"/>
                </a:lnTo>
                <a:lnTo>
                  <a:pt x="220466" y="180381"/>
                </a:lnTo>
                <a:lnTo>
                  <a:pt x="220466" y="998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363791" y="7175530"/>
            <a:ext cx="193040" cy="264160"/>
          </a:xfrm>
          <a:custGeom>
            <a:avLst/>
            <a:gdLst/>
            <a:ahLst/>
            <a:cxnLst/>
            <a:rect l="l" t="t" r="r" b="b"/>
            <a:pathLst>
              <a:path w="193040" h="264159">
                <a:moveTo>
                  <a:pt x="188416" y="0"/>
                </a:moveTo>
                <a:lnTo>
                  <a:pt x="59139" y="0"/>
                </a:lnTo>
                <a:lnTo>
                  <a:pt x="37632" y="3273"/>
                </a:lnTo>
                <a:lnTo>
                  <a:pt x="18666" y="12654"/>
                </a:lnTo>
                <a:lnTo>
                  <a:pt x="5151" y="27482"/>
                </a:lnTo>
                <a:lnTo>
                  <a:pt x="0" y="47098"/>
                </a:lnTo>
                <a:lnTo>
                  <a:pt x="0" y="209446"/>
                </a:lnTo>
                <a:lnTo>
                  <a:pt x="5246" y="231434"/>
                </a:lnTo>
                <a:lnTo>
                  <a:pt x="18669" y="248535"/>
                </a:lnTo>
                <a:lnTo>
                  <a:pt x="36789" y="259623"/>
                </a:lnTo>
                <a:lnTo>
                  <a:pt x="56132" y="263570"/>
                </a:lnTo>
                <a:lnTo>
                  <a:pt x="192422" y="263570"/>
                </a:lnTo>
                <a:lnTo>
                  <a:pt x="192422" y="218469"/>
                </a:lnTo>
                <a:lnTo>
                  <a:pt x="121275" y="218469"/>
                </a:lnTo>
                <a:lnTo>
                  <a:pt x="112971" y="217466"/>
                </a:lnTo>
                <a:lnTo>
                  <a:pt x="104484" y="214207"/>
                </a:lnTo>
                <a:lnTo>
                  <a:pt x="97879" y="208318"/>
                </a:lnTo>
                <a:lnTo>
                  <a:pt x="95218" y="199425"/>
                </a:lnTo>
                <a:lnTo>
                  <a:pt x="95218" y="148320"/>
                </a:lnTo>
                <a:lnTo>
                  <a:pt x="177374" y="148320"/>
                </a:lnTo>
                <a:lnTo>
                  <a:pt x="177374" y="109234"/>
                </a:lnTo>
                <a:lnTo>
                  <a:pt x="95218" y="109234"/>
                </a:lnTo>
                <a:lnTo>
                  <a:pt x="95218" y="58129"/>
                </a:lnTo>
                <a:lnTo>
                  <a:pt x="96782" y="50500"/>
                </a:lnTo>
                <a:lnTo>
                  <a:pt x="100976" y="44471"/>
                </a:lnTo>
                <a:lnTo>
                  <a:pt x="107049" y="40510"/>
                </a:lnTo>
                <a:lnTo>
                  <a:pt x="114250" y="39086"/>
                </a:lnTo>
                <a:lnTo>
                  <a:pt x="188416" y="39086"/>
                </a:lnTo>
                <a:lnTo>
                  <a:pt x="188416" y="0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567230" y="7166511"/>
            <a:ext cx="210820" cy="273050"/>
          </a:xfrm>
          <a:custGeom>
            <a:avLst/>
            <a:gdLst/>
            <a:ahLst/>
            <a:cxnLst/>
            <a:rect l="l" t="t" r="r" b="b"/>
            <a:pathLst>
              <a:path w="210820" h="273050">
                <a:moveTo>
                  <a:pt x="146839" y="107237"/>
                </a:moveTo>
                <a:lnTo>
                  <a:pt x="47109" y="107237"/>
                </a:lnTo>
                <a:lnTo>
                  <a:pt x="135280" y="245525"/>
                </a:lnTo>
                <a:lnTo>
                  <a:pt x="157601" y="267135"/>
                </a:lnTo>
                <a:lnTo>
                  <a:pt x="182264" y="272585"/>
                </a:lnTo>
                <a:lnTo>
                  <a:pt x="202226" y="260745"/>
                </a:lnTo>
                <a:lnTo>
                  <a:pt x="210445" y="230487"/>
                </a:lnTo>
                <a:lnTo>
                  <a:pt x="210445" y="128278"/>
                </a:lnTo>
                <a:lnTo>
                  <a:pt x="160350" y="128278"/>
                </a:lnTo>
                <a:lnTo>
                  <a:pt x="146839" y="107237"/>
                </a:lnTo>
                <a:close/>
              </a:path>
              <a:path w="210820" h="273050">
                <a:moveTo>
                  <a:pt x="37958" y="2632"/>
                </a:moveTo>
                <a:lnTo>
                  <a:pt x="11133" y="17995"/>
                </a:lnTo>
                <a:lnTo>
                  <a:pt x="0" y="51116"/>
                </a:lnTo>
                <a:lnTo>
                  <a:pt x="0" y="271582"/>
                </a:lnTo>
                <a:lnTo>
                  <a:pt x="47109" y="271582"/>
                </a:lnTo>
                <a:lnTo>
                  <a:pt x="47109" y="107237"/>
                </a:lnTo>
                <a:lnTo>
                  <a:pt x="146839" y="107237"/>
                </a:lnTo>
                <a:lnTo>
                  <a:pt x="99213" y="33071"/>
                </a:lnTo>
                <a:lnTo>
                  <a:pt x="70606" y="7000"/>
                </a:lnTo>
                <a:lnTo>
                  <a:pt x="37958" y="2632"/>
                </a:lnTo>
                <a:close/>
              </a:path>
              <a:path w="210820" h="273050">
                <a:moveTo>
                  <a:pt x="210445" y="0"/>
                </a:moveTo>
                <a:lnTo>
                  <a:pt x="160350" y="0"/>
                </a:lnTo>
                <a:lnTo>
                  <a:pt x="160350" y="128278"/>
                </a:lnTo>
                <a:lnTo>
                  <a:pt x="210445" y="128278"/>
                </a:lnTo>
                <a:lnTo>
                  <a:pt x="210445" y="0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76909" y="7174528"/>
            <a:ext cx="220979" cy="269875"/>
          </a:xfrm>
          <a:custGeom>
            <a:avLst/>
            <a:gdLst/>
            <a:ahLst/>
            <a:cxnLst/>
            <a:rect l="l" t="t" r="r" b="b"/>
            <a:pathLst>
              <a:path w="220978" h="269875">
                <a:moveTo>
                  <a:pt x="90190" y="0"/>
                </a:moveTo>
                <a:lnTo>
                  <a:pt x="0" y="0"/>
                </a:lnTo>
                <a:lnTo>
                  <a:pt x="0" y="180393"/>
                </a:lnTo>
                <a:lnTo>
                  <a:pt x="27822" y="241764"/>
                </a:lnTo>
                <a:lnTo>
                  <a:pt x="91936" y="268890"/>
                </a:lnTo>
                <a:lnTo>
                  <a:pt x="128529" y="269302"/>
                </a:lnTo>
                <a:lnTo>
                  <a:pt x="163308" y="260782"/>
                </a:lnTo>
                <a:lnTo>
                  <a:pt x="192643" y="243206"/>
                </a:lnTo>
                <a:lnTo>
                  <a:pt x="212899" y="216460"/>
                </a:lnTo>
                <a:lnTo>
                  <a:pt x="137222" y="216451"/>
                </a:lnTo>
                <a:lnTo>
                  <a:pt x="121365" y="214240"/>
                </a:lnTo>
                <a:lnTo>
                  <a:pt x="106848" y="206193"/>
                </a:lnTo>
                <a:lnTo>
                  <a:pt x="96276" y="192509"/>
                </a:lnTo>
                <a:lnTo>
                  <a:pt x="92188" y="173379"/>
                </a:lnTo>
                <a:lnTo>
                  <a:pt x="90190" y="0"/>
                </a:lnTo>
                <a:close/>
              </a:path>
              <a:path w="220978" h="269875">
                <a:moveTo>
                  <a:pt x="220466" y="1009"/>
                </a:moveTo>
                <a:lnTo>
                  <a:pt x="172369" y="1009"/>
                </a:lnTo>
                <a:lnTo>
                  <a:pt x="172369" y="172369"/>
                </a:lnTo>
                <a:lnTo>
                  <a:pt x="169425" y="191801"/>
                </a:lnTo>
                <a:lnTo>
                  <a:pt x="161596" y="205314"/>
                </a:lnTo>
                <a:lnTo>
                  <a:pt x="150383" y="213377"/>
                </a:lnTo>
                <a:lnTo>
                  <a:pt x="137289" y="216460"/>
                </a:lnTo>
                <a:lnTo>
                  <a:pt x="212906" y="216451"/>
                </a:lnTo>
                <a:lnTo>
                  <a:pt x="220466" y="180393"/>
                </a:lnTo>
                <a:lnTo>
                  <a:pt x="220466" y="1009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081064" y="7051268"/>
            <a:ext cx="381000" cy="387350"/>
          </a:xfrm>
          <a:custGeom>
            <a:avLst/>
            <a:gdLst/>
            <a:ahLst/>
            <a:cxnLst/>
            <a:rect l="l" t="t" r="r" b="b"/>
            <a:pathLst>
              <a:path w="381000" h="387350">
                <a:moveTo>
                  <a:pt x="181380" y="0"/>
                </a:moveTo>
                <a:lnTo>
                  <a:pt x="0" y="0"/>
                </a:lnTo>
                <a:lnTo>
                  <a:pt x="0" y="386821"/>
                </a:lnTo>
                <a:lnTo>
                  <a:pt x="195419" y="386821"/>
                </a:lnTo>
                <a:lnTo>
                  <a:pt x="247076" y="380811"/>
                </a:lnTo>
                <a:lnTo>
                  <a:pt x="290373" y="364020"/>
                </a:lnTo>
                <a:lnTo>
                  <a:pt x="325290" y="338306"/>
                </a:lnTo>
                <a:lnTo>
                  <a:pt x="326819" y="336417"/>
                </a:lnTo>
                <a:lnTo>
                  <a:pt x="131700" y="336417"/>
                </a:lnTo>
                <a:lnTo>
                  <a:pt x="111232" y="334706"/>
                </a:lnTo>
                <a:lnTo>
                  <a:pt x="111232" y="48108"/>
                </a:lnTo>
                <a:lnTo>
                  <a:pt x="312561" y="48108"/>
                </a:lnTo>
                <a:lnTo>
                  <a:pt x="290396" y="30472"/>
                </a:lnTo>
                <a:lnTo>
                  <a:pt x="242948" y="9987"/>
                </a:lnTo>
                <a:lnTo>
                  <a:pt x="185398" y="998"/>
                </a:lnTo>
                <a:lnTo>
                  <a:pt x="181380" y="0"/>
                </a:lnTo>
                <a:close/>
              </a:path>
              <a:path w="381000" h="387350">
                <a:moveTo>
                  <a:pt x="312561" y="48108"/>
                </a:moveTo>
                <a:lnTo>
                  <a:pt x="111232" y="48108"/>
                </a:lnTo>
                <a:lnTo>
                  <a:pt x="132263" y="48276"/>
                </a:lnTo>
                <a:lnTo>
                  <a:pt x="151698" y="50230"/>
                </a:lnTo>
                <a:lnTo>
                  <a:pt x="218544" y="80609"/>
                </a:lnTo>
                <a:lnTo>
                  <a:pt x="255152" y="147629"/>
                </a:lnTo>
                <a:lnTo>
                  <a:pt x="259552" y="189404"/>
                </a:lnTo>
                <a:lnTo>
                  <a:pt x="254870" y="233970"/>
                </a:lnTo>
                <a:lnTo>
                  <a:pt x="240886" y="273085"/>
                </a:lnTo>
                <a:lnTo>
                  <a:pt x="217697" y="304682"/>
                </a:lnTo>
                <a:lnTo>
                  <a:pt x="185398" y="326693"/>
                </a:lnTo>
                <a:lnTo>
                  <a:pt x="131700" y="336417"/>
                </a:lnTo>
                <a:lnTo>
                  <a:pt x="326819" y="336417"/>
                </a:lnTo>
                <a:lnTo>
                  <a:pt x="351811" y="305528"/>
                </a:lnTo>
                <a:lnTo>
                  <a:pt x="369917" y="267544"/>
                </a:lnTo>
                <a:lnTo>
                  <a:pt x="379592" y="226211"/>
                </a:lnTo>
                <a:lnTo>
                  <a:pt x="380817" y="183389"/>
                </a:lnTo>
                <a:lnTo>
                  <a:pt x="372951" y="138910"/>
                </a:lnTo>
                <a:lnTo>
                  <a:pt x="355315" y="97132"/>
                </a:lnTo>
                <a:lnTo>
                  <a:pt x="327824" y="60253"/>
                </a:lnTo>
                <a:lnTo>
                  <a:pt x="312561" y="48108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28438" y="7175536"/>
            <a:ext cx="252729" cy="264160"/>
          </a:xfrm>
          <a:custGeom>
            <a:avLst/>
            <a:gdLst/>
            <a:ahLst/>
            <a:cxnLst/>
            <a:rect l="l" t="t" r="r" b="b"/>
            <a:pathLst>
              <a:path w="252728" h="264159">
                <a:moveTo>
                  <a:pt x="197308" y="131274"/>
                </a:moveTo>
                <a:lnTo>
                  <a:pt x="88193" y="131274"/>
                </a:lnTo>
                <a:lnTo>
                  <a:pt x="111243" y="183389"/>
                </a:lnTo>
                <a:lnTo>
                  <a:pt x="147321" y="263558"/>
                </a:lnTo>
                <a:lnTo>
                  <a:pt x="252550" y="263558"/>
                </a:lnTo>
                <a:lnTo>
                  <a:pt x="234505" y="235504"/>
                </a:lnTo>
                <a:lnTo>
                  <a:pt x="178395" y="145301"/>
                </a:lnTo>
                <a:lnTo>
                  <a:pt x="197308" y="131274"/>
                </a:lnTo>
                <a:close/>
              </a:path>
              <a:path w="252728" h="264159">
                <a:moveTo>
                  <a:pt x="154335" y="0"/>
                </a:moveTo>
                <a:lnTo>
                  <a:pt x="0" y="0"/>
                </a:lnTo>
                <a:lnTo>
                  <a:pt x="0" y="262560"/>
                </a:lnTo>
                <a:lnTo>
                  <a:pt x="88193" y="262560"/>
                </a:lnTo>
                <a:lnTo>
                  <a:pt x="88193" y="131274"/>
                </a:lnTo>
                <a:lnTo>
                  <a:pt x="197308" y="131274"/>
                </a:lnTo>
                <a:lnTo>
                  <a:pt x="200016" y="129265"/>
                </a:lnTo>
                <a:lnTo>
                  <a:pt x="97215" y="129265"/>
                </a:lnTo>
                <a:lnTo>
                  <a:pt x="88193" y="127268"/>
                </a:lnTo>
                <a:lnTo>
                  <a:pt x="88193" y="40084"/>
                </a:lnTo>
                <a:lnTo>
                  <a:pt x="97215" y="39074"/>
                </a:lnTo>
                <a:lnTo>
                  <a:pt x="213215" y="39074"/>
                </a:lnTo>
                <a:lnTo>
                  <a:pt x="192623" y="12610"/>
                </a:lnTo>
                <a:lnTo>
                  <a:pt x="154335" y="0"/>
                </a:lnTo>
                <a:close/>
              </a:path>
              <a:path w="252728" h="264159">
                <a:moveTo>
                  <a:pt x="213215" y="39074"/>
                </a:moveTo>
                <a:lnTo>
                  <a:pt x="97215" y="39074"/>
                </a:lnTo>
                <a:lnTo>
                  <a:pt x="105228" y="41083"/>
                </a:lnTo>
                <a:lnTo>
                  <a:pt x="111243" y="44091"/>
                </a:lnTo>
                <a:lnTo>
                  <a:pt x="128294" y="62005"/>
                </a:lnTo>
                <a:lnTo>
                  <a:pt x="134165" y="86682"/>
                </a:lnTo>
                <a:lnTo>
                  <a:pt x="128575" y="110609"/>
                </a:lnTo>
                <a:lnTo>
                  <a:pt x="111243" y="126269"/>
                </a:lnTo>
                <a:lnTo>
                  <a:pt x="105228" y="128267"/>
                </a:lnTo>
                <a:lnTo>
                  <a:pt x="97215" y="129265"/>
                </a:lnTo>
                <a:lnTo>
                  <a:pt x="200016" y="129265"/>
                </a:lnTo>
                <a:lnTo>
                  <a:pt x="212254" y="120188"/>
                </a:lnTo>
                <a:lnTo>
                  <a:pt x="224180" y="82903"/>
                </a:lnTo>
                <a:lnTo>
                  <a:pt x="216771" y="43644"/>
                </a:lnTo>
                <a:lnTo>
                  <a:pt x="213215" y="39074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945908" y="7174528"/>
            <a:ext cx="394335" cy="279400"/>
          </a:xfrm>
          <a:custGeom>
            <a:avLst/>
            <a:gdLst/>
            <a:ahLst/>
            <a:cxnLst/>
            <a:rect l="l" t="t" r="r" b="b"/>
            <a:pathLst>
              <a:path w="394334" h="279400">
                <a:moveTo>
                  <a:pt x="393834" y="136290"/>
                </a:moveTo>
                <a:lnTo>
                  <a:pt x="228490" y="136290"/>
                </a:lnTo>
                <a:lnTo>
                  <a:pt x="246303" y="166182"/>
                </a:lnTo>
                <a:lnTo>
                  <a:pt x="284569" y="225217"/>
                </a:lnTo>
                <a:lnTo>
                  <a:pt x="332956" y="278579"/>
                </a:lnTo>
                <a:lnTo>
                  <a:pt x="362019" y="279220"/>
                </a:lnTo>
                <a:lnTo>
                  <a:pt x="384691" y="259757"/>
                </a:lnTo>
                <a:lnTo>
                  <a:pt x="393834" y="223474"/>
                </a:lnTo>
                <a:lnTo>
                  <a:pt x="393834" y="136290"/>
                </a:lnTo>
                <a:close/>
              </a:path>
              <a:path w="394334" h="279400">
                <a:moveTo>
                  <a:pt x="95195" y="0"/>
                </a:moveTo>
                <a:lnTo>
                  <a:pt x="0" y="0"/>
                </a:lnTo>
                <a:lnTo>
                  <a:pt x="17034" y="35079"/>
                </a:lnTo>
                <a:lnTo>
                  <a:pt x="120254" y="241519"/>
                </a:lnTo>
                <a:lnTo>
                  <a:pt x="148580" y="271203"/>
                </a:lnTo>
                <a:lnTo>
                  <a:pt x="184518" y="277590"/>
                </a:lnTo>
                <a:lnTo>
                  <a:pt x="215383" y="260678"/>
                </a:lnTo>
                <a:lnTo>
                  <a:pt x="228490" y="220466"/>
                </a:lnTo>
                <a:lnTo>
                  <a:pt x="228490" y="136290"/>
                </a:lnTo>
                <a:lnTo>
                  <a:pt x="393834" y="136290"/>
                </a:lnTo>
                <a:lnTo>
                  <a:pt x="393834" y="131285"/>
                </a:lnTo>
                <a:lnTo>
                  <a:pt x="334706" y="131285"/>
                </a:lnTo>
                <a:lnTo>
                  <a:pt x="331236" y="125270"/>
                </a:lnTo>
                <a:lnTo>
                  <a:pt x="163346" y="125270"/>
                </a:lnTo>
                <a:lnTo>
                  <a:pt x="95195" y="0"/>
                </a:lnTo>
                <a:close/>
              </a:path>
              <a:path w="394334" h="279400">
                <a:moveTo>
                  <a:pt x="393834" y="1009"/>
                </a:moveTo>
                <a:lnTo>
                  <a:pt x="334706" y="1009"/>
                </a:lnTo>
                <a:lnTo>
                  <a:pt x="334706" y="131285"/>
                </a:lnTo>
                <a:lnTo>
                  <a:pt x="393834" y="131285"/>
                </a:lnTo>
                <a:lnTo>
                  <a:pt x="393834" y="1009"/>
                </a:lnTo>
                <a:close/>
              </a:path>
              <a:path w="394334" h="279400">
                <a:moveTo>
                  <a:pt x="259552" y="1009"/>
                </a:moveTo>
                <a:lnTo>
                  <a:pt x="163346" y="1009"/>
                </a:lnTo>
                <a:lnTo>
                  <a:pt x="163346" y="125270"/>
                </a:lnTo>
                <a:lnTo>
                  <a:pt x="331236" y="125270"/>
                </a:lnTo>
                <a:lnTo>
                  <a:pt x="259552" y="1009"/>
                </a:lnTo>
                <a:close/>
              </a:path>
            </a:pathLst>
          </a:custGeom>
          <a:solidFill>
            <a:srgbClr val="0061A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877641" y="7184087"/>
            <a:ext cx="275590" cy="293370"/>
          </a:xfrm>
          <a:custGeom>
            <a:avLst/>
            <a:gdLst/>
            <a:ahLst/>
            <a:cxnLst/>
            <a:rect l="l" t="t" r="r" b="b"/>
            <a:pathLst>
              <a:path w="275590" h="293370">
                <a:moveTo>
                  <a:pt x="275544" y="0"/>
                </a:moveTo>
                <a:lnTo>
                  <a:pt x="169058" y="0"/>
                </a:lnTo>
                <a:lnTo>
                  <a:pt x="0" y="292837"/>
                </a:lnTo>
                <a:lnTo>
                  <a:pt x="106473" y="292837"/>
                </a:lnTo>
                <a:lnTo>
                  <a:pt x="275544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004086" y="7008393"/>
            <a:ext cx="377190" cy="468630"/>
          </a:xfrm>
          <a:custGeom>
            <a:avLst/>
            <a:gdLst/>
            <a:ahLst/>
            <a:cxnLst/>
            <a:rect l="l" t="t" r="r" b="b"/>
            <a:pathLst>
              <a:path w="377190" h="468629">
                <a:moveTo>
                  <a:pt x="376990" y="0"/>
                </a:moveTo>
                <a:lnTo>
                  <a:pt x="270505" y="0"/>
                </a:lnTo>
                <a:lnTo>
                  <a:pt x="0" y="468528"/>
                </a:lnTo>
                <a:lnTo>
                  <a:pt x="106496" y="468528"/>
                </a:lnTo>
                <a:lnTo>
                  <a:pt x="376990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046001" y="7184087"/>
            <a:ext cx="360680" cy="439420"/>
          </a:xfrm>
          <a:custGeom>
            <a:avLst/>
            <a:gdLst/>
            <a:ahLst/>
            <a:cxnLst/>
            <a:rect l="l" t="t" r="r" b="b"/>
            <a:pathLst>
              <a:path w="360679" h="439420">
                <a:moveTo>
                  <a:pt x="360090" y="0"/>
                </a:moveTo>
                <a:lnTo>
                  <a:pt x="253593" y="0"/>
                </a:lnTo>
                <a:lnTo>
                  <a:pt x="0" y="439250"/>
                </a:lnTo>
                <a:lnTo>
                  <a:pt x="106496" y="439250"/>
                </a:lnTo>
                <a:lnTo>
                  <a:pt x="360090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256996" y="7184087"/>
            <a:ext cx="275590" cy="293370"/>
          </a:xfrm>
          <a:custGeom>
            <a:avLst/>
            <a:gdLst/>
            <a:ahLst/>
            <a:cxnLst/>
            <a:rect l="l" t="t" r="r" b="b"/>
            <a:pathLst>
              <a:path w="275590" h="293370">
                <a:moveTo>
                  <a:pt x="275532" y="0"/>
                </a:moveTo>
                <a:lnTo>
                  <a:pt x="169058" y="0"/>
                </a:lnTo>
                <a:lnTo>
                  <a:pt x="0" y="292837"/>
                </a:lnTo>
                <a:lnTo>
                  <a:pt x="106473" y="292837"/>
                </a:lnTo>
                <a:lnTo>
                  <a:pt x="275532" y="0"/>
                </a:lnTo>
                <a:close/>
              </a:path>
            </a:pathLst>
          </a:custGeom>
          <a:solidFill>
            <a:srgbClr val="231F2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863546" y="7170001"/>
            <a:ext cx="275590" cy="293370"/>
          </a:xfrm>
          <a:custGeom>
            <a:avLst/>
            <a:gdLst/>
            <a:ahLst/>
            <a:cxnLst/>
            <a:rect l="l" t="t" r="r" b="b"/>
            <a:pathLst>
              <a:path w="275590" h="293370">
                <a:moveTo>
                  <a:pt x="275555" y="0"/>
                </a:moveTo>
                <a:lnTo>
                  <a:pt x="169058" y="0"/>
                </a:lnTo>
                <a:lnTo>
                  <a:pt x="0" y="292837"/>
                </a:lnTo>
                <a:lnTo>
                  <a:pt x="106485" y="292837"/>
                </a:lnTo>
                <a:lnTo>
                  <a:pt x="275555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990002" y="6994300"/>
            <a:ext cx="377190" cy="468630"/>
          </a:xfrm>
          <a:custGeom>
            <a:avLst/>
            <a:gdLst/>
            <a:ahLst/>
            <a:cxnLst/>
            <a:rect l="l" t="t" r="r" b="b"/>
            <a:pathLst>
              <a:path w="377190" h="468629">
                <a:moveTo>
                  <a:pt x="376990" y="0"/>
                </a:moveTo>
                <a:lnTo>
                  <a:pt x="270494" y="0"/>
                </a:lnTo>
                <a:lnTo>
                  <a:pt x="0" y="468539"/>
                </a:lnTo>
                <a:lnTo>
                  <a:pt x="106485" y="468539"/>
                </a:lnTo>
                <a:lnTo>
                  <a:pt x="376990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031920" y="7170001"/>
            <a:ext cx="360680" cy="439420"/>
          </a:xfrm>
          <a:custGeom>
            <a:avLst/>
            <a:gdLst/>
            <a:ahLst/>
            <a:cxnLst/>
            <a:rect l="l" t="t" r="r" b="b"/>
            <a:pathLst>
              <a:path w="360679" h="439420">
                <a:moveTo>
                  <a:pt x="360067" y="0"/>
                </a:moveTo>
                <a:lnTo>
                  <a:pt x="253593" y="0"/>
                </a:lnTo>
                <a:lnTo>
                  <a:pt x="0" y="439250"/>
                </a:lnTo>
                <a:lnTo>
                  <a:pt x="106485" y="439250"/>
                </a:lnTo>
                <a:lnTo>
                  <a:pt x="360067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242914" y="7170001"/>
            <a:ext cx="275590" cy="293370"/>
          </a:xfrm>
          <a:custGeom>
            <a:avLst/>
            <a:gdLst/>
            <a:ahLst/>
            <a:cxnLst/>
            <a:rect l="l" t="t" r="r" b="b"/>
            <a:pathLst>
              <a:path w="275590" h="293370">
                <a:moveTo>
                  <a:pt x="275544" y="0"/>
                </a:moveTo>
                <a:lnTo>
                  <a:pt x="169058" y="0"/>
                </a:lnTo>
                <a:lnTo>
                  <a:pt x="0" y="292837"/>
                </a:lnTo>
                <a:lnTo>
                  <a:pt x="106473" y="292837"/>
                </a:lnTo>
                <a:lnTo>
                  <a:pt x="275544" y="0"/>
                </a:lnTo>
                <a:close/>
              </a:path>
            </a:pathLst>
          </a:custGeom>
          <a:solidFill>
            <a:srgbClr val="80A0D3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 rot="21300000">
            <a:off x="7565158" y="7739244"/>
            <a:ext cx="1950384" cy="134755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ts val="1060"/>
              </a:lnSpc>
            </a:pPr>
            <a:r>
              <a:rPr lang="ru-RU" sz="1000" b="1" i="0" u="none" strike="noStrike" smtId="4294967295">
                <a:solidFill>
                  <a:srgbClr val="ED1C24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Более 70 лет опыта работы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7067579" y="7470603"/>
            <a:ext cx="1772150" cy="125034"/>
          </a:xfrm>
          <a:prstGeom prst="rect">
            <a:avLst/>
          </a:prstGeom>
          <a:effectLst/>
        </p:spPr>
        <p:txBody>
          <a:bodyPr vert="horz" wrap="square" lIns="0" tIns="1714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Narrow" pitchFamily="34" charset="0"/>
                <a:cs typeface="Arial"/>
              </a:rPr>
              <a:t>Навесное оборудование для вилочного погрузчика </a:t>
            </a:r>
          </a:p>
        </p:txBody>
      </p:sp>
      <p:sp>
        <p:nvSpPr>
          <p:cNvPr id="89" name="object 89"/>
          <p:cNvSpPr/>
          <p:nvPr/>
        </p:nvSpPr>
        <p:spPr>
          <a:xfrm>
            <a:off x="8729631" y="8051702"/>
            <a:ext cx="825958" cy="1082010"/>
          </a:xfrm>
          <a:prstGeom prst="rect">
            <a:avLst/>
          </a:prstGeom>
          <a:blipFill>
            <a:blip r:embed="rId3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454053" y="1859232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87"/>
                </a:moveTo>
                <a:lnTo>
                  <a:pt x="1319197" y="985187"/>
                </a:lnTo>
                <a:lnTo>
                  <a:pt x="1319197" y="0"/>
                </a:lnTo>
                <a:lnTo>
                  <a:pt x="0" y="0"/>
                </a:lnTo>
                <a:lnTo>
                  <a:pt x="0" y="985187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006690" y="1859232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87"/>
                </a:moveTo>
                <a:lnTo>
                  <a:pt x="1319197" y="985187"/>
                </a:lnTo>
                <a:lnTo>
                  <a:pt x="1319197" y="0"/>
                </a:lnTo>
                <a:lnTo>
                  <a:pt x="0" y="0"/>
                </a:lnTo>
                <a:lnTo>
                  <a:pt x="0" y="985187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22229" y="8014373"/>
            <a:ext cx="1518940" cy="1113551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10400"/>
              </a:lnSpc>
              <a:spcBef>
                <a:spcPts val="100"/>
              </a:spcBef>
            </a:pPr>
            <a:r>
              <a:rPr lang="ru-RU" sz="8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</a:t>
            </a: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8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Maschinenbau</a:t>
            </a: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8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GmbH</a:t>
            </a: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8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August-Horch-Straße</a:t>
            </a: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5</a:t>
            </a:r>
          </a:p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56637 </a:t>
            </a:r>
            <a:r>
              <a:rPr lang="ru-RU" sz="8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Plaidt</a:t>
            </a: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- Германия</a:t>
            </a:r>
          </a:p>
          <a:p>
            <a:pPr marL="12700" rtl="0">
              <a:lnSpc>
                <a:spcPct val="100000"/>
              </a:lnSpc>
              <a:spcBef>
                <a:spcPts val="72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Телефон: +49 26 32 - 70 00 - 0</a:t>
            </a:r>
          </a:p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Факс: +49 26 32 - 70 00 - 299</a:t>
            </a:r>
          </a:p>
          <a:p>
            <a:pPr marL="12700" marR="528320" rtl="0">
              <a:lnSpc>
                <a:spcPct val="110400"/>
              </a:lnSpc>
              <a:spcBef>
                <a:spcPts val="62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export@durwen.de  </a:t>
            </a:r>
          </a:p>
          <a:p>
            <a:pPr marL="12700" marR="528320" rtl="0">
              <a:lnSpc>
                <a:spcPct val="110400"/>
              </a:lnSpc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www.durwen.de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0098913" y="341190"/>
            <a:ext cx="2791709" cy="382652"/>
          </a:xfrm>
          <a:prstGeom prst="rect">
            <a:avLst/>
          </a:prstGeom>
          <a:effectLst/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ru-RU" sz="1200" b="1" i="0" u="none" strike="noStrike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ВСЕМИРНАЯ СЕТЬ ПОДДЕРЖКИ DURWEN 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6985620" y="341190"/>
            <a:ext cx="2225994" cy="199589"/>
          </a:xfrm>
          <a:prstGeom prst="rect">
            <a:avLst/>
          </a:prstGeom>
          <a:effectLst/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ru-RU" sz="1200" b="1" i="0" u="none" strike="noStrike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ГОЛОВНОЙ ОФИС DURWEN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025005" y="6741539"/>
            <a:ext cx="2496139" cy="256161"/>
          </a:xfrm>
          <a:prstGeom prst="rect">
            <a:avLst/>
          </a:prstGeom>
          <a:effectLst/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-RU" sz="800" b="1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 — это технология, позволяющая увеличить прибыль.</a:t>
            </a:r>
          </a:p>
        </p:txBody>
      </p:sp>
      <p:sp>
        <p:nvSpPr>
          <p:cNvPr id="98" name="object 98"/>
          <p:cNvSpPr/>
          <p:nvPr/>
        </p:nvSpPr>
        <p:spPr>
          <a:xfrm>
            <a:off x="6927850" y="5255585"/>
            <a:ext cx="79530" cy="79530"/>
          </a:xfrm>
          <a:prstGeom prst="rect">
            <a:avLst/>
          </a:prstGeom>
          <a:blipFill>
            <a:blip r:embed="rId3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927850" y="5558577"/>
            <a:ext cx="79530" cy="79530"/>
          </a:xfrm>
          <a:prstGeom prst="rect">
            <a:avLst/>
          </a:prstGeom>
          <a:blipFill>
            <a:blip r:embed="rId3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927850" y="5407081"/>
            <a:ext cx="79530" cy="79530"/>
          </a:xfrm>
          <a:prstGeom prst="rect">
            <a:avLst/>
          </a:prstGeom>
          <a:blipFill>
            <a:blip r:embed="rId3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927850" y="5104088"/>
            <a:ext cx="79530" cy="79530"/>
          </a:xfrm>
          <a:prstGeom prst="rect">
            <a:avLst/>
          </a:prstGeom>
          <a:blipFill>
            <a:blip r:embed="rId3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927850" y="4952592"/>
            <a:ext cx="79530" cy="79530"/>
          </a:xfrm>
          <a:prstGeom prst="rect">
            <a:avLst/>
          </a:prstGeom>
          <a:blipFill>
            <a:blip r:embed="rId3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927850" y="4801095"/>
            <a:ext cx="79530" cy="79530"/>
          </a:xfrm>
          <a:prstGeom prst="rect">
            <a:avLst/>
          </a:prstGeom>
          <a:blipFill>
            <a:blip r:embed="rId3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927850" y="4649599"/>
            <a:ext cx="79530" cy="79530"/>
          </a:xfrm>
          <a:prstGeom prst="rect">
            <a:avLst/>
          </a:prstGeom>
          <a:blipFill>
            <a:blip r:embed="rId3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9242914" y="4273484"/>
            <a:ext cx="807642" cy="807702"/>
          </a:xfrm>
          <a:prstGeom prst="rect">
            <a:avLst/>
          </a:prstGeom>
          <a:blipFill>
            <a:blip r:embed="rId3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493384" y="7863655"/>
            <a:ext cx="2064543" cy="1229318"/>
          </a:xfrm>
          <a:prstGeom prst="rect">
            <a:avLst/>
          </a:prstGeom>
          <a:solidFill>
            <a:schemeClr val="bg1"/>
          </a:solidFill>
          <a:ln w="5610">
            <a:solidFill>
              <a:srgbClr val="231F20"/>
            </a:solidFill>
          </a:ln>
          <a:effectLst/>
        </p:spPr>
        <p:txBody>
          <a:bodyPr vert="horz" wrap="square" lIns="0" tIns="29845" rIns="0" bIns="0" rtlCol="0">
            <a:spAutoFit/>
          </a:bodyPr>
          <a:lstStyle/>
          <a:p>
            <a:pPr marL="55880" rtl="0">
              <a:lnSpc>
                <a:spcPct val="100000"/>
              </a:lnSpc>
              <a:spcBef>
                <a:spcPts val="235"/>
              </a:spcBef>
            </a:pPr>
            <a:r>
              <a:rPr lang="ru-RU" sz="700" b="0" i="0" u="none" strike="noStrike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ваш партнер</a:t>
            </a: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 smtClean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 smtClean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 smtClean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lang="en-US" sz="600" smtClean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80">
              <a:lnSpc>
                <a:spcPct val="100000"/>
              </a:lnSpc>
              <a:spcBef>
                <a:spcPts val="235"/>
              </a:spcBef>
            </a:pPr>
            <a:endParaRPr sz="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2791385" y="8040274"/>
            <a:ext cx="76276" cy="930569"/>
          </a:xfrm>
          <a:prstGeom prst="rect">
            <a:avLst/>
          </a:prstGeom>
          <a:effectLst/>
        </p:spPr>
        <p:txBody>
          <a:bodyPr vert="vert270" wrap="square" lIns="0" tIns="1968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5"/>
              </a:spcBef>
            </a:pPr>
            <a:r>
              <a:rPr lang="ru-RU" sz="500" b="0" i="0" u="none" strike="noStrike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PBK_All_6S_ENG_06_2018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0218989" y="2520395"/>
            <a:ext cx="1389514" cy="362505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R="5080" rtl="0">
              <a:lnSpc>
                <a:spcPct val="138100"/>
              </a:lnSpc>
              <a:spcBef>
                <a:spcPts val="10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Сделано в Германии </a:t>
            </a:r>
          </a:p>
          <a:p>
            <a:pPr marR="5080" rtl="0">
              <a:lnSpc>
                <a:spcPct val="138100"/>
              </a:lnSpc>
              <a:spcBef>
                <a:spcPts val="10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Всемирная сеть поддержки </a:t>
            </a:r>
          </a:p>
        </p:txBody>
      </p:sp>
      <p:sp>
        <p:nvSpPr>
          <p:cNvPr id="110" name="object 110"/>
          <p:cNvSpPr/>
          <p:nvPr/>
        </p:nvSpPr>
        <p:spPr>
          <a:xfrm>
            <a:off x="10052050" y="2770051"/>
            <a:ext cx="79530" cy="79530"/>
          </a:xfrm>
          <a:prstGeom prst="rect">
            <a:avLst/>
          </a:prstGeom>
          <a:blipFill>
            <a:blip r:embed="rId3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0052050" y="2571020"/>
            <a:ext cx="79530" cy="79530"/>
          </a:xfrm>
          <a:prstGeom prst="rect">
            <a:avLst/>
          </a:prstGeom>
          <a:blipFill>
            <a:blip r:embed="rId3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116969" y="739056"/>
            <a:ext cx="2783405" cy="1622325"/>
          </a:xfrm>
          <a:prstGeom prst="rect">
            <a:avLst/>
          </a:prstGeom>
          <a:blipFill>
            <a:blip r:embed="rId3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0437725" y="129230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72" y="0"/>
                </a:moveTo>
                <a:lnTo>
                  <a:pt x="6340" y="0"/>
                </a:lnTo>
                <a:lnTo>
                  <a:pt x="0" y="6329"/>
                </a:lnTo>
                <a:lnTo>
                  <a:pt x="0" y="21961"/>
                </a:lnTo>
                <a:lnTo>
                  <a:pt x="6340" y="28301"/>
                </a:lnTo>
                <a:lnTo>
                  <a:pt x="21972" y="28301"/>
                </a:lnTo>
                <a:lnTo>
                  <a:pt x="28301" y="21961"/>
                </a:lnTo>
                <a:lnTo>
                  <a:pt x="28301" y="6329"/>
                </a:lnTo>
                <a:lnTo>
                  <a:pt x="21972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1505282" y="201590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29" y="0"/>
                </a:lnTo>
                <a:lnTo>
                  <a:pt x="0" y="6340"/>
                </a:lnTo>
                <a:lnTo>
                  <a:pt x="0" y="21961"/>
                </a:lnTo>
                <a:lnTo>
                  <a:pt x="6329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440262" y="192421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1510285" y="192421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1571974" y="189086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1607503" y="1839191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29"/>
                </a:lnTo>
                <a:lnTo>
                  <a:pt x="0" y="21950"/>
                </a:lnTo>
                <a:lnTo>
                  <a:pt x="6340" y="28279"/>
                </a:lnTo>
                <a:lnTo>
                  <a:pt x="21961" y="28279"/>
                </a:lnTo>
                <a:lnTo>
                  <a:pt x="28301" y="21950"/>
                </a:lnTo>
                <a:lnTo>
                  <a:pt x="28301" y="6329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1630845" y="174081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1654680" y="182584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1452932" y="181583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1527962" y="184279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2284916" y="161770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2413733" y="167298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1594653" y="123423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1622595" y="130617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1252854" y="124423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1272863" y="1082511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226180" y="1059797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1309548" y="116984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1366230" y="98643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1411253" y="97309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1446266" y="108980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1426256" y="1134827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29" y="0"/>
                </a:lnTo>
                <a:lnTo>
                  <a:pt x="0" y="6340"/>
                </a:lnTo>
                <a:lnTo>
                  <a:pt x="0" y="21961"/>
                </a:lnTo>
                <a:lnTo>
                  <a:pt x="6329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1343358" y="108313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72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72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72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1343361" y="112149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864" y="0"/>
                </a:moveTo>
                <a:lnTo>
                  <a:pt x="11523" y="1481"/>
                </a:lnTo>
                <a:lnTo>
                  <a:pt x="5526" y="5522"/>
                </a:lnTo>
                <a:lnTo>
                  <a:pt x="1483" y="11518"/>
                </a:lnTo>
                <a:lnTo>
                  <a:pt x="0" y="18864"/>
                </a:lnTo>
                <a:lnTo>
                  <a:pt x="1483" y="26211"/>
                </a:lnTo>
                <a:lnTo>
                  <a:pt x="5526" y="32211"/>
                </a:lnTo>
                <a:lnTo>
                  <a:pt x="11523" y="36256"/>
                </a:lnTo>
                <a:lnTo>
                  <a:pt x="18864" y="37739"/>
                </a:lnTo>
                <a:lnTo>
                  <a:pt x="26211" y="36256"/>
                </a:lnTo>
                <a:lnTo>
                  <a:pt x="32211" y="32211"/>
                </a:lnTo>
                <a:lnTo>
                  <a:pt x="36256" y="26211"/>
                </a:lnTo>
                <a:lnTo>
                  <a:pt x="37739" y="18864"/>
                </a:lnTo>
                <a:lnTo>
                  <a:pt x="36256" y="11518"/>
                </a:lnTo>
                <a:lnTo>
                  <a:pt x="32211" y="5522"/>
                </a:lnTo>
                <a:lnTo>
                  <a:pt x="26211" y="1481"/>
                </a:lnTo>
                <a:lnTo>
                  <a:pt x="18864" y="0"/>
                </a:lnTo>
                <a:close/>
              </a:path>
            </a:pathLst>
          </a:custGeom>
          <a:solidFill>
            <a:srgbClr val="005AAA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1217843" y="120318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0445312" y="151261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0324521" y="144484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29" y="0"/>
                </a:lnTo>
                <a:lnTo>
                  <a:pt x="0" y="6340"/>
                </a:lnTo>
                <a:lnTo>
                  <a:pt x="0" y="21961"/>
                </a:lnTo>
                <a:lnTo>
                  <a:pt x="6329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543862" y="181260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29"/>
                </a:lnTo>
                <a:lnTo>
                  <a:pt x="0" y="21950"/>
                </a:lnTo>
                <a:lnTo>
                  <a:pt x="6340" y="28279"/>
                </a:lnTo>
                <a:lnTo>
                  <a:pt x="21961" y="28279"/>
                </a:lnTo>
                <a:lnTo>
                  <a:pt x="28301" y="21950"/>
                </a:lnTo>
                <a:lnTo>
                  <a:pt x="28301" y="6329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626400" y="1987147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700814" y="205692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72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72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72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0780735" y="205323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0743321" y="195251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2675441" y="206920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61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61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61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0508917" y="169597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72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72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72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669458" y="188381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72" y="0"/>
                </a:moveTo>
                <a:lnTo>
                  <a:pt x="6340" y="0"/>
                </a:lnTo>
                <a:lnTo>
                  <a:pt x="0" y="6340"/>
                </a:lnTo>
                <a:lnTo>
                  <a:pt x="0" y="21961"/>
                </a:lnTo>
                <a:lnTo>
                  <a:pt x="6340" y="28301"/>
                </a:lnTo>
                <a:lnTo>
                  <a:pt x="21972" y="28301"/>
                </a:lnTo>
                <a:lnTo>
                  <a:pt x="28301" y="21961"/>
                </a:lnTo>
                <a:lnTo>
                  <a:pt x="28301" y="6340"/>
                </a:lnTo>
                <a:lnTo>
                  <a:pt x="21972" y="0"/>
                </a:lnTo>
                <a:close/>
              </a:path>
            </a:pathLst>
          </a:custGeom>
          <a:solidFill>
            <a:srgbClr val="ED1C2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924059" y="3133255"/>
            <a:ext cx="3028192" cy="355225"/>
          </a:xfrm>
          <a:prstGeom prst="rect">
            <a:avLst/>
          </a:prstGeom>
          <a:effectLst/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ru-RU" sz="1100" b="1" i="0" u="none" strike="noStrike" dirty="0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 — ЭТО ЭФФЕКТИВНОСТЬ DURWEN </a:t>
            </a:r>
            <a:r>
              <a:rPr lang="ru-RU" sz="1100" b="1" i="0" u="none" strike="noStrike" dirty="0" smtClean="0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SERVICEPLUS</a:t>
            </a:r>
            <a:endParaRPr lang="ru-RU" sz="1100" b="1" i="0" u="none" strike="noStrike" dirty="0" smtId="4294967295">
              <a:solidFill>
                <a:srgbClr val="0061AF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1819189" y="2517312"/>
            <a:ext cx="1254281" cy="407804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R="5080" rtl="0">
              <a:spcBef>
                <a:spcPts val="100"/>
              </a:spcBef>
            </a:pP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Широкий </a:t>
            </a:r>
            <a:r>
              <a:rPr lang="ru-RU" sz="8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ассортимент </a:t>
            </a:r>
          </a:p>
          <a:p>
            <a:pPr marR="5080" rtl="0">
              <a:spcBef>
                <a:spcPts val="100"/>
              </a:spcBef>
            </a:pPr>
            <a:endParaRPr lang="ru-RU" sz="800" b="0" i="0" u="none" strike="noStrike" dirty="0" smtClean="0" smtId="4294967295">
              <a:solidFill>
                <a:srgbClr val="231F2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R="5080" rtl="0">
              <a:spcBef>
                <a:spcPts val="100"/>
              </a:spcBef>
            </a:pPr>
            <a:r>
              <a:rPr lang="ru-RU" sz="8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Доставка </a:t>
            </a:r>
            <a:r>
              <a:rPr lang="ru-RU" sz="8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всему миру</a:t>
            </a:r>
          </a:p>
        </p:txBody>
      </p:sp>
      <p:sp>
        <p:nvSpPr>
          <p:cNvPr id="150" name="object 150"/>
          <p:cNvSpPr/>
          <p:nvPr/>
        </p:nvSpPr>
        <p:spPr>
          <a:xfrm>
            <a:off x="11652250" y="2803370"/>
            <a:ext cx="79530" cy="79530"/>
          </a:xfrm>
          <a:prstGeom prst="rect">
            <a:avLst/>
          </a:prstGeom>
          <a:blipFill>
            <a:blip r:embed="rId4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1652250" y="2571020"/>
            <a:ext cx="79530" cy="79530"/>
          </a:xfrm>
          <a:prstGeom prst="rect">
            <a:avLst/>
          </a:prstGeom>
          <a:blipFill>
            <a:blip r:embed="rId4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1579874" y="5747978"/>
            <a:ext cx="1302376" cy="968365"/>
          </a:xfrm>
          <a:prstGeom prst="rect">
            <a:avLst/>
          </a:prstGeom>
          <a:blipFill>
            <a:blip r:embed="rId4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1571458" y="5739562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98"/>
                </a:moveTo>
                <a:lnTo>
                  <a:pt x="1319208" y="985198"/>
                </a:lnTo>
                <a:lnTo>
                  <a:pt x="1319208" y="0"/>
                </a:lnTo>
                <a:lnTo>
                  <a:pt x="0" y="0"/>
                </a:lnTo>
                <a:lnTo>
                  <a:pt x="0" y="985198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132510" y="5747978"/>
            <a:ext cx="1302365" cy="968365"/>
          </a:xfrm>
          <a:prstGeom prst="rect">
            <a:avLst/>
          </a:prstGeom>
          <a:blipFill>
            <a:blip r:embed="rId4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124095" y="5739562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98"/>
                </a:moveTo>
                <a:lnTo>
                  <a:pt x="1319197" y="985198"/>
                </a:lnTo>
                <a:lnTo>
                  <a:pt x="1319197" y="0"/>
                </a:lnTo>
                <a:lnTo>
                  <a:pt x="0" y="0"/>
                </a:lnTo>
                <a:lnTo>
                  <a:pt x="0" y="985198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1579874" y="4632414"/>
            <a:ext cx="1302376" cy="968365"/>
          </a:xfrm>
          <a:prstGeom prst="rect">
            <a:avLst/>
          </a:prstGeom>
          <a:blipFill>
            <a:blip r:embed="rId4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1571458" y="4623998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98"/>
                </a:moveTo>
                <a:lnTo>
                  <a:pt x="1319208" y="985198"/>
                </a:lnTo>
                <a:lnTo>
                  <a:pt x="1319208" y="0"/>
                </a:lnTo>
                <a:lnTo>
                  <a:pt x="0" y="0"/>
                </a:lnTo>
                <a:lnTo>
                  <a:pt x="0" y="985198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132510" y="4632414"/>
            <a:ext cx="1302365" cy="968365"/>
          </a:xfrm>
          <a:prstGeom prst="rect">
            <a:avLst/>
          </a:prstGeom>
          <a:blipFill>
            <a:blip r:embed="rId4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124095" y="4623998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98"/>
                </a:moveTo>
                <a:lnTo>
                  <a:pt x="1319197" y="985198"/>
                </a:lnTo>
                <a:lnTo>
                  <a:pt x="1319197" y="0"/>
                </a:lnTo>
                <a:lnTo>
                  <a:pt x="0" y="0"/>
                </a:lnTo>
                <a:lnTo>
                  <a:pt x="0" y="985198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1579874" y="3518938"/>
            <a:ext cx="1302376" cy="968365"/>
          </a:xfrm>
          <a:prstGeom prst="rect">
            <a:avLst/>
          </a:prstGeom>
          <a:blipFill>
            <a:blip r:embed="rId4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1571458" y="3510521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98"/>
                </a:moveTo>
                <a:lnTo>
                  <a:pt x="1319208" y="985198"/>
                </a:lnTo>
                <a:lnTo>
                  <a:pt x="1319208" y="0"/>
                </a:lnTo>
                <a:lnTo>
                  <a:pt x="0" y="0"/>
                </a:lnTo>
                <a:lnTo>
                  <a:pt x="0" y="985198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132510" y="3518938"/>
            <a:ext cx="1302365" cy="968365"/>
          </a:xfrm>
          <a:prstGeom prst="rect">
            <a:avLst/>
          </a:prstGeom>
          <a:blipFill>
            <a:blip r:embed="rId4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124095" y="3510521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98"/>
                </a:moveTo>
                <a:lnTo>
                  <a:pt x="1319197" y="985198"/>
                </a:lnTo>
                <a:lnTo>
                  <a:pt x="1319197" y="0"/>
                </a:lnTo>
                <a:lnTo>
                  <a:pt x="0" y="0"/>
                </a:lnTo>
                <a:lnTo>
                  <a:pt x="0" y="985198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7512184" y="1833266"/>
            <a:ext cx="874969" cy="65972"/>
          </a:xfrm>
          <a:prstGeom prst="rect">
            <a:avLst/>
          </a:prstGeom>
          <a:blipFill>
            <a:blip r:embed="rId4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8454053" y="745867"/>
            <a:ext cx="1319530" cy="985519"/>
          </a:xfrm>
          <a:custGeom>
            <a:avLst/>
            <a:gdLst/>
            <a:ahLst/>
            <a:cxnLst/>
            <a:rect l="l" t="t" r="r" b="b"/>
            <a:pathLst>
              <a:path w="1319529" h="985519">
                <a:moveTo>
                  <a:pt x="0" y="985187"/>
                </a:moveTo>
                <a:lnTo>
                  <a:pt x="1319197" y="985187"/>
                </a:lnTo>
                <a:lnTo>
                  <a:pt x="1319197" y="0"/>
                </a:lnTo>
                <a:lnTo>
                  <a:pt x="0" y="0"/>
                </a:lnTo>
                <a:lnTo>
                  <a:pt x="0" y="985187"/>
                </a:lnTo>
                <a:close/>
              </a:path>
            </a:pathLst>
          </a:custGeom>
          <a:ln w="16832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70" y="707770"/>
            <a:ext cx="2882948" cy="22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7047455" y="5723699"/>
            <a:ext cx="2987427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Комплект </a:t>
            </a:r>
            <a:r>
              <a:rPr lang="ru-RU" sz="700" dirty="0" err="1">
                <a:latin typeface="Arial" pitchFamily="34" charset="0"/>
                <a:cs typeface="Arial" pitchFamily="34" charset="0"/>
              </a:rPr>
              <a:t>Durwen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>
                <a:latin typeface="Arial" pitchFamily="34" charset="0"/>
                <a:cs typeface="Arial" pitchFamily="34" charset="0"/>
              </a:rPr>
              <a:t>ServicePlus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 составлен с применением многолетнего опыта — ноу-хау, которое приносит пользу клиентам, потому что DSP-технология — это дополнительная прибыль без дополнительных затрат.</a:t>
            </a:r>
          </a:p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DSP-технология — это большие интервалы между циклами технического обслуживания,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запасные части по приемлемым ценам.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76018" y="4635500"/>
            <a:ext cx="2687756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множество унифицированных запасных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частей 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сниженные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расходы на техническое обслуживание 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длительный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срок службы продукта</a:t>
            </a:r>
          </a:p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увеличенные интервалы между циклами технического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обслуживания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износостойкие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детали с длительным сроком службы 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сокращение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работ по техническому обслуживанию</a:t>
            </a:r>
          </a:p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максимальная эффективность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926181" y="3610157"/>
            <a:ext cx="2987427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Технология DSP обеспечивает максимальный срок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использования при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минимальных затратах на техническое обслуживание и ремонт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DSP-технология позволяет быстро и легко заменить детали с помощью ключевых модульных элементов, скрепляемых болтами.</a:t>
            </a:r>
          </a:p>
          <a:p>
            <a:pPr>
              <a:lnSpc>
                <a:spcPct val="120000"/>
              </a:lnSpc>
            </a:pPr>
            <a:r>
              <a:rPr lang="ru-RU" sz="700" dirty="0">
                <a:latin typeface="Arial" pitchFamily="34" charset="0"/>
                <a:cs typeface="Arial" pitchFamily="34" charset="0"/>
              </a:rPr>
              <a:t>DSP-технология означает:</a:t>
            </a:r>
          </a:p>
        </p:txBody>
      </p:sp>
      <p:sp>
        <p:nvSpPr>
          <p:cNvPr id="169" name="object 26"/>
          <p:cNvSpPr txBox="1"/>
          <p:nvPr/>
        </p:nvSpPr>
        <p:spPr>
          <a:xfrm>
            <a:off x="17182329" y="905264"/>
            <a:ext cx="1878126" cy="119905"/>
          </a:xfrm>
          <a:prstGeom prst="rect">
            <a:avLst/>
          </a:prstGeom>
          <a:effectLst/>
        </p:spPr>
        <p:txBody>
          <a:bodyPr vert="horz" wrap="square" lIns="0" tIns="12065" rIns="0" bIns="0" rtlCol="0">
            <a:spAutoFit/>
          </a:bodyPr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Narrow" pitchFamily="34" charset="0"/>
                <a:cs typeface="Cambria"/>
              </a:rPr>
              <a:t>Навесное оборудование для вилочного погрузчика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0" y="0"/>
            <a:ext cx="20104102" cy="95748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9002" y="2491402"/>
            <a:ext cx="10606100" cy="47401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55075" y="5795052"/>
            <a:ext cx="1055088" cy="10540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9439" y="6645952"/>
            <a:ext cx="278630" cy="152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2010" y="6468152"/>
            <a:ext cx="427242" cy="1777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7152" y="6226852"/>
            <a:ext cx="638995" cy="24129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6009" y="5909352"/>
            <a:ext cx="887904" cy="31749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84489" y="5960152"/>
            <a:ext cx="776447" cy="7619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17618" y="5883952"/>
            <a:ext cx="795019" cy="76195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8853" y="3432852"/>
            <a:ext cx="9625884" cy="2476495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92256" y="5223552"/>
            <a:ext cx="7143909" cy="63499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9031" y="5401352"/>
            <a:ext cx="48270" cy="12695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60112" y="4055152"/>
            <a:ext cx="6311994" cy="6349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98144" y="3521752"/>
            <a:ext cx="1838962" cy="50795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11476" y="3166152"/>
            <a:ext cx="914476" cy="368295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12439" y="3318552"/>
            <a:ext cx="6148524" cy="114295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31011" y="2670852"/>
            <a:ext cx="6164435" cy="647695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646607" y="976190"/>
            <a:ext cx="4627039" cy="6194523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742034" y="1073347"/>
            <a:ext cx="4387607" cy="5955236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3529" y="1475459"/>
            <a:ext cx="1686560" cy="1686560"/>
          </a:xfrm>
          <a:custGeom>
            <a:avLst/>
            <a:gdLst/>
            <a:ahLst/>
            <a:cxnLst/>
            <a:rect l="l" t="t" r="r" b="b"/>
            <a:pathLst>
              <a:path w="1686560" h="1686560">
                <a:moveTo>
                  <a:pt x="842971" y="0"/>
                </a:moveTo>
                <a:lnTo>
                  <a:pt x="795136" y="1334"/>
                </a:lnTo>
                <a:lnTo>
                  <a:pt x="748002" y="5290"/>
                </a:lnTo>
                <a:lnTo>
                  <a:pt x="701638" y="11796"/>
                </a:lnTo>
                <a:lnTo>
                  <a:pt x="656117" y="20781"/>
                </a:lnTo>
                <a:lnTo>
                  <a:pt x="611510" y="32174"/>
                </a:lnTo>
                <a:lnTo>
                  <a:pt x="567887" y="45904"/>
                </a:lnTo>
                <a:lnTo>
                  <a:pt x="525319" y="61899"/>
                </a:lnTo>
                <a:lnTo>
                  <a:pt x="483879" y="80089"/>
                </a:lnTo>
                <a:lnTo>
                  <a:pt x="443637" y="100402"/>
                </a:lnTo>
                <a:lnTo>
                  <a:pt x="404664" y="122767"/>
                </a:lnTo>
                <a:lnTo>
                  <a:pt x="367032" y="147114"/>
                </a:lnTo>
                <a:lnTo>
                  <a:pt x="330811" y="173370"/>
                </a:lnTo>
                <a:lnTo>
                  <a:pt x="296073" y="201464"/>
                </a:lnTo>
                <a:lnTo>
                  <a:pt x="262889" y="231326"/>
                </a:lnTo>
                <a:lnTo>
                  <a:pt x="231330" y="262885"/>
                </a:lnTo>
                <a:lnTo>
                  <a:pt x="201468" y="296069"/>
                </a:lnTo>
                <a:lnTo>
                  <a:pt x="173373" y="330806"/>
                </a:lnTo>
                <a:lnTo>
                  <a:pt x="147117" y="367027"/>
                </a:lnTo>
                <a:lnTo>
                  <a:pt x="122770" y="404659"/>
                </a:lnTo>
                <a:lnTo>
                  <a:pt x="100404" y="443632"/>
                </a:lnTo>
                <a:lnTo>
                  <a:pt x="80091" y="483874"/>
                </a:lnTo>
                <a:lnTo>
                  <a:pt x="61901" y="525315"/>
                </a:lnTo>
                <a:lnTo>
                  <a:pt x="45905" y="567882"/>
                </a:lnTo>
                <a:lnTo>
                  <a:pt x="32175" y="611506"/>
                </a:lnTo>
                <a:lnTo>
                  <a:pt x="20781" y="656114"/>
                </a:lnTo>
                <a:lnTo>
                  <a:pt x="11796" y="701636"/>
                </a:lnTo>
                <a:lnTo>
                  <a:pt x="5290" y="748000"/>
                </a:lnTo>
                <a:lnTo>
                  <a:pt x="1334" y="795135"/>
                </a:lnTo>
                <a:lnTo>
                  <a:pt x="0" y="842971"/>
                </a:lnTo>
                <a:lnTo>
                  <a:pt x="1334" y="890805"/>
                </a:lnTo>
                <a:lnTo>
                  <a:pt x="5290" y="937940"/>
                </a:lnTo>
                <a:lnTo>
                  <a:pt x="11796" y="984303"/>
                </a:lnTo>
                <a:lnTo>
                  <a:pt x="20781" y="1029824"/>
                </a:lnTo>
                <a:lnTo>
                  <a:pt x="32175" y="1074432"/>
                </a:lnTo>
                <a:lnTo>
                  <a:pt x="45905" y="1118055"/>
                </a:lnTo>
                <a:lnTo>
                  <a:pt x="61901" y="1160622"/>
                </a:lnTo>
                <a:lnTo>
                  <a:pt x="80091" y="1202063"/>
                </a:lnTo>
                <a:lnTo>
                  <a:pt x="100404" y="1242305"/>
                </a:lnTo>
                <a:lnTo>
                  <a:pt x="122770" y="1281277"/>
                </a:lnTo>
                <a:lnTo>
                  <a:pt x="147117" y="1318910"/>
                </a:lnTo>
                <a:lnTo>
                  <a:pt x="173373" y="1355131"/>
                </a:lnTo>
                <a:lnTo>
                  <a:pt x="201468" y="1389868"/>
                </a:lnTo>
                <a:lnTo>
                  <a:pt x="231330" y="1423052"/>
                </a:lnTo>
                <a:lnTo>
                  <a:pt x="262889" y="1454611"/>
                </a:lnTo>
                <a:lnTo>
                  <a:pt x="296073" y="1484474"/>
                </a:lnTo>
                <a:lnTo>
                  <a:pt x="330811" y="1512569"/>
                </a:lnTo>
                <a:lnTo>
                  <a:pt x="367032" y="1538825"/>
                </a:lnTo>
                <a:lnTo>
                  <a:pt x="404664" y="1563172"/>
                </a:lnTo>
                <a:lnTo>
                  <a:pt x="443637" y="1585537"/>
                </a:lnTo>
                <a:lnTo>
                  <a:pt x="483879" y="1605851"/>
                </a:lnTo>
                <a:lnTo>
                  <a:pt x="525319" y="1624041"/>
                </a:lnTo>
                <a:lnTo>
                  <a:pt x="567887" y="1640037"/>
                </a:lnTo>
                <a:lnTo>
                  <a:pt x="611510" y="1653767"/>
                </a:lnTo>
                <a:lnTo>
                  <a:pt x="656117" y="1665160"/>
                </a:lnTo>
                <a:lnTo>
                  <a:pt x="701638" y="1674146"/>
                </a:lnTo>
                <a:lnTo>
                  <a:pt x="748002" y="1680652"/>
                </a:lnTo>
                <a:lnTo>
                  <a:pt x="795136" y="1684608"/>
                </a:lnTo>
                <a:lnTo>
                  <a:pt x="842971" y="1685942"/>
                </a:lnTo>
                <a:lnTo>
                  <a:pt x="890805" y="1684608"/>
                </a:lnTo>
                <a:lnTo>
                  <a:pt x="937940" y="1680652"/>
                </a:lnTo>
                <a:lnTo>
                  <a:pt x="984303" y="1674146"/>
                </a:lnTo>
                <a:lnTo>
                  <a:pt x="1029824" y="1665160"/>
                </a:lnTo>
                <a:lnTo>
                  <a:pt x="1074432" y="1653767"/>
                </a:lnTo>
                <a:lnTo>
                  <a:pt x="1118055" y="1640037"/>
                </a:lnTo>
                <a:lnTo>
                  <a:pt x="1160622" y="1624041"/>
                </a:lnTo>
                <a:lnTo>
                  <a:pt x="1202063" y="1605851"/>
                </a:lnTo>
                <a:lnTo>
                  <a:pt x="1242305" y="1585537"/>
                </a:lnTo>
                <a:lnTo>
                  <a:pt x="1281277" y="1563172"/>
                </a:lnTo>
                <a:lnTo>
                  <a:pt x="1318910" y="1538825"/>
                </a:lnTo>
                <a:lnTo>
                  <a:pt x="1355131" y="1512569"/>
                </a:lnTo>
                <a:lnTo>
                  <a:pt x="1389868" y="1484474"/>
                </a:lnTo>
                <a:lnTo>
                  <a:pt x="1423052" y="1454611"/>
                </a:lnTo>
                <a:lnTo>
                  <a:pt x="1454611" y="1423052"/>
                </a:lnTo>
                <a:lnTo>
                  <a:pt x="1484474" y="1389868"/>
                </a:lnTo>
                <a:lnTo>
                  <a:pt x="1512569" y="1355131"/>
                </a:lnTo>
                <a:lnTo>
                  <a:pt x="1538825" y="1318910"/>
                </a:lnTo>
                <a:lnTo>
                  <a:pt x="1563172" y="1281277"/>
                </a:lnTo>
                <a:lnTo>
                  <a:pt x="1585537" y="1242305"/>
                </a:lnTo>
                <a:lnTo>
                  <a:pt x="1605851" y="1202063"/>
                </a:lnTo>
                <a:lnTo>
                  <a:pt x="1624041" y="1160622"/>
                </a:lnTo>
                <a:lnTo>
                  <a:pt x="1640037" y="1118055"/>
                </a:lnTo>
                <a:lnTo>
                  <a:pt x="1653767" y="1074432"/>
                </a:lnTo>
                <a:lnTo>
                  <a:pt x="1665160" y="1029824"/>
                </a:lnTo>
                <a:lnTo>
                  <a:pt x="1674146" y="984303"/>
                </a:lnTo>
                <a:lnTo>
                  <a:pt x="1680652" y="937940"/>
                </a:lnTo>
                <a:lnTo>
                  <a:pt x="1684608" y="890805"/>
                </a:lnTo>
                <a:lnTo>
                  <a:pt x="1685942" y="842971"/>
                </a:lnTo>
                <a:lnTo>
                  <a:pt x="1684608" y="795135"/>
                </a:lnTo>
                <a:lnTo>
                  <a:pt x="1680652" y="748000"/>
                </a:lnTo>
                <a:lnTo>
                  <a:pt x="1674146" y="701636"/>
                </a:lnTo>
                <a:lnTo>
                  <a:pt x="1665160" y="656114"/>
                </a:lnTo>
                <a:lnTo>
                  <a:pt x="1653767" y="611506"/>
                </a:lnTo>
                <a:lnTo>
                  <a:pt x="1640037" y="567882"/>
                </a:lnTo>
                <a:lnTo>
                  <a:pt x="1624041" y="525315"/>
                </a:lnTo>
                <a:lnTo>
                  <a:pt x="1605851" y="483874"/>
                </a:lnTo>
                <a:lnTo>
                  <a:pt x="1585537" y="443632"/>
                </a:lnTo>
                <a:lnTo>
                  <a:pt x="1563172" y="404659"/>
                </a:lnTo>
                <a:lnTo>
                  <a:pt x="1538825" y="367027"/>
                </a:lnTo>
                <a:lnTo>
                  <a:pt x="1512569" y="330806"/>
                </a:lnTo>
                <a:lnTo>
                  <a:pt x="1484474" y="296069"/>
                </a:lnTo>
                <a:lnTo>
                  <a:pt x="1454611" y="262885"/>
                </a:lnTo>
                <a:lnTo>
                  <a:pt x="1423052" y="231326"/>
                </a:lnTo>
                <a:lnTo>
                  <a:pt x="1389868" y="201464"/>
                </a:lnTo>
                <a:lnTo>
                  <a:pt x="1355131" y="173370"/>
                </a:lnTo>
                <a:lnTo>
                  <a:pt x="1318910" y="147114"/>
                </a:lnTo>
                <a:lnTo>
                  <a:pt x="1281277" y="122767"/>
                </a:lnTo>
                <a:lnTo>
                  <a:pt x="1242305" y="100402"/>
                </a:lnTo>
                <a:lnTo>
                  <a:pt x="1202063" y="80089"/>
                </a:lnTo>
                <a:lnTo>
                  <a:pt x="1160622" y="61899"/>
                </a:lnTo>
                <a:lnTo>
                  <a:pt x="1118055" y="45904"/>
                </a:lnTo>
                <a:lnTo>
                  <a:pt x="1074432" y="32174"/>
                </a:lnTo>
                <a:lnTo>
                  <a:pt x="1029824" y="20781"/>
                </a:lnTo>
                <a:lnTo>
                  <a:pt x="984303" y="11796"/>
                </a:lnTo>
                <a:lnTo>
                  <a:pt x="937940" y="5290"/>
                </a:lnTo>
                <a:lnTo>
                  <a:pt x="890805" y="1334"/>
                </a:lnTo>
                <a:lnTo>
                  <a:pt x="842971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6019" y="1475463"/>
            <a:ext cx="1453452" cy="1491540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1891" y="2318430"/>
            <a:ext cx="1729739" cy="875030"/>
          </a:xfrm>
          <a:custGeom>
            <a:avLst/>
            <a:gdLst/>
            <a:ahLst/>
            <a:cxnLst/>
            <a:rect l="l" t="t" r="r" b="b"/>
            <a:pathLst>
              <a:path w="1729739" h="875030">
                <a:moveTo>
                  <a:pt x="1729393" y="0"/>
                </a:moveTo>
                <a:lnTo>
                  <a:pt x="1728099" y="47996"/>
                </a:lnTo>
                <a:lnTo>
                  <a:pt x="1724260" y="95317"/>
                </a:lnTo>
                <a:lnTo>
                  <a:pt x="1717944" y="141894"/>
                </a:lnTo>
                <a:lnTo>
                  <a:pt x="1709216" y="187661"/>
                </a:lnTo>
                <a:lnTo>
                  <a:pt x="1698145" y="232551"/>
                </a:lnTo>
                <a:lnTo>
                  <a:pt x="1684796" y="276498"/>
                </a:lnTo>
                <a:lnTo>
                  <a:pt x="1669236" y="319435"/>
                </a:lnTo>
                <a:lnTo>
                  <a:pt x="1651532" y="361296"/>
                </a:lnTo>
                <a:lnTo>
                  <a:pt x="1631751" y="402013"/>
                </a:lnTo>
                <a:lnTo>
                  <a:pt x="1609959" y="441519"/>
                </a:lnTo>
                <a:lnTo>
                  <a:pt x="1586223" y="479749"/>
                </a:lnTo>
                <a:lnTo>
                  <a:pt x="1560609" y="516635"/>
                </a:lnTo>
                <a:lnTo>
                  <a:pt x="1533186" y="552111"/>
                </a:lnTo>
                <a:lnTo>
                  <a:pt x="1504018" y="586110"/>
                </a:lnTo>
                <a:lnTo>
                  <a:pt x="1473173" y="618565"/>
                </a:lnTo>
                <a:lnTo>
                  <a:pt x="1440718" y="649410"/>
                </a:lnTo>
                <a:lnTo>
                  <a:pt x="1406719" y="678578"/>
                </a:lnTo>
                <a:lnTo>
                  <a:pt x="1371243" y="706001"/>
                </a:lnTo>
                <a:lnTo>
                  <a:pt x="1334357" y="731615"/>
                </a:lnTo>
                <a:lnTo>
                  <a:pt x="1296127" y="755351"/>
                </a:lnTo>
                <a:lnTo>
                  <a:pt x="1256621" y="777143"/>
                </a:lnTo>
                <a:lnTo>
                  <a:pt x="1215904" y="796924"/>
                </a:lnTo>
                <a:lnTo>
                  <a:pt x="1174043" y="814628"/>
                </a:lnTo>
                <a:lnTo>
                  <a:pt x="1131106" y="830188"/>
                </a:lnTo>
                <a:lnTo>
                  <a:pt x="1087159" y="843537"/>
                </a:lnTo>
                <a:lnTo>
                  <a:pt x="1042269" y="854608"/>
                </a:lnTo>
                <a:lnTo>
                  <a:pt x="996502" y="863336"/>
                </a:lnTo>
                <a:lnTo>
                  <a:pt x="949924" y="869652"/>
                </a:lnTo>
                <a:lnTo>
                  <a:pt x="902604" y="873491"/>
                </a:lnTo>
                <a:lnTo>
                  <a:pt x="854607" y="874785"/>
                </a:lnTo>
                <a:lnTo>
                  <a:pt x="806611" y="873491"/>
                </a:lnTo>
                <a:lnTo>
                  <a:pt x="759290" y="869652"/>
                </a:lnTo>
                <a:lnTo>
                  <a:pt x="712713" y="863336"/>
                </a:lnTo>
                <a:lnTo>
                  <a:pt x="666946" y="854608"/>
                </a:lnTo>
                <a:lnTo>
                  <a:pt x="622056" y="843537"/>
                </a:lnTo>
                <a:lnTo>
                  <a:pt x="578109" y="830188"/>
                </a:lnTo>
                <a:lnTo>
                  <a:pt x="535172" y="814628"/>
                </a:lnTo>
                <a:lnTo>
                  <a:pt x="493311" y="796924"/>
                </a:lnTo>
                <a:lnTo>
                  <a:pt x="452594" y="777143"/>
                </a:lnTo>
                <a:lnTo>
                  <a:pt x="413088" y="755351"/>
                </a:lnTo>
                <a:lnTo>
                  <a:pt x="374858" y="731615"/>
                </a:lnTo>
                <a:lnTo>
                  <a:pt x="337972" y="706001"/>
                </a:lnTo>
                <a:lnTo>
                  <a:pt x="302496" y="678578"/>
                </a:lnTo>
                <a:lnTo>
                  <a:pt x="268497" y="649410"/>
                </a:lnTo>
                <a:lnTo>
                  <a:pt x="236042" y="618565"/>
                </a:lnTo>
                <a:lnTo>
                  <a:pt x="205197" y="586110"/>
                </a:lnTo>
                <a:lnTo>
                  <a:pt x="176029" y="552111"/>
                </a:lnTo>
                <a:lnTo>
                  <a:pt x="148606" y="516635"/>
                </a:lnTo>
                <a:lnTo>
                  <a:pt x="122992" y="479749"/>
                </a:lnTo>
                <a:lnTo>
                  <a:pt x="99256" y="441519"/>
                </a:lnTo>
                <a:lnTo>
                  <a:pt x="77464" y="402013"/>
                </a:lnTo>
                <a:lnTo>
                  <a:pt x="57683" y="361296"/>
                </a:lnTo>
                <a:lnTo>
                  <a:pt x="39979" y="319435"/>
                </a:lnTo>
                <a:lnTo>
                  <a:pt x="24419" y="276498"/>
                </a:lnTo>
                <a:lnTo>
                  <a:pt x="11070" y="232551"/>
                </a:lnTo>
                <a:lnTo>
                  <a:pt x="0" y="187664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63337" y="1605625"/>
            <a:ext cx="368300" cy="713105"/>
          </a:xfrm>
          <a:custGeom>
            <a:avLst/>
            <a:gdLst/>
            <a:ahLst/>
            <a:cxnLst/>
            <a:rect l="l" t="t" r="r" b="b"/>
            <a:pathLst>
              <a:path w="368300" h="713105">
                <a:moveTo>
                  <a:pt x="0" y="0"/>
                </a:moveTo>
                <a:lnTo>
                  <a:pt x="45273" y="34227"/>
                </a:lnTo>
                <a:lnTo>
                  <a:pt x="79272" y="63394"/>
                </a:lnTo>
                <a:lnTo>
                  <a:pt x="111727" y="94239"/>
                </a:lnTo>
                <a:lnTo>
                  <a:pt x="142572" y="126694"/>
                </a:lnTo>
                <a:lnTo>
                  <a:pt x="171740" y="160693"/>
                </a:lnTo>
                <a:lnTo>
                  <a:pt x="199163" y="196169"/>
                </a:lnTo>
                <a:lnTo>
                  <a:pt x="224777" y="233055"/>
                </a:lnTo>
                <a:lnTo>
                  <a:pt x="248513" y="271285"/>
                </a:lnTo>
                <a:lnTo>
                  <a:pt x="270305" y="310792"/>
                </a:lnTo>
                <a:lnTo>
                  <a:pt x="290086" y="351509"/>
                </a:lnTo>
                <a:lnTo>
                  <a:pt x="307790" y="393369"/>
                </a:lnTo>
                <a:lnTo>
                  <a:pt x="323350" y="436306"/>
                </a:lnTo>
                <a:lnTo>
                  <a:pt x="336699" y="480253"/>
                </a:lnTo>
                <a:lnTo>
                  <a:pt x="347770" y="525144"/>
                </a:lnTo>
                <a:lnTo>
                  <a:pt x="356498" y="570911"/>
                </a:lnTo>
                <a:lnTo>
                  <a:pt x="362814" y="617488"/>
                </a:lnTo>
                <a:lnTo>
                  <a:pt x="366653" y="664808"/>
                </a:lnTo>
                <a:lnTo>
                  <a:pt x="367947" y="712805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88500" y="961914"/>
            <a:ext cx="1685931" cy="1685920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317572" y="1804874"/>
            <a:ext cx="288925" cy="649605"/>
          </a:xfrm>
          <a:custGeom>
            <a:avLst/>
            <a:gdLst/>
            <a:ahLst/>
            <a:cxnLst/>
            <a:rect l="l" t="t" r="r" b="b"/>
            <a:pathLst>
              <a:path w="288925" h="649605">
                <a:moveTo>
                  <a:pt x="288673" y="0"/>
                </a:moveTo>
                <a:lnTo>
                  <a:pt x="287379" y="47996"/>
                </a:lnTo>
                <a:lnTo>
                  <a:pt x="283540" y="95317"/>
                </a:lnTo>
                <a:lnTo>
                  <a:pt x="277224" y="141894"/>
                </a:lnTo>
                <a:lnTo>
                  <a:pt x="268497" y="187661"/>
                </a:lnTo>
                <a:lnTo>
                  <a:pt x="257425" y="232551"/>
                </a:lnTo>
                <a:lnTo>
                  <a:pt x="244076" y="276498"/>
                </a:lnTo>
                <a:lnTo>
                  <a:pt x="228516" y="319435"/>
                </a:lnTo>
                <a:lnTo>
                  <a:pt x="210812" y="361296"/>
                </a:lnTo>
                <a:lnTo>
                  <a:pt x="191031" y="402013"/>
                </a:lnTo>
                <a:lnTo>
                  <a:pt x="169239" y="441519"/>
                </a:lnTo>
                <a:lnTo>
                  <a:pt x="145503" y="479749"/>
                </a:lnTo>
                <a:lnTo>
                  <a:pt x="119890" y="516635"/>
                </a:lnTo>
                <a:lnTo>
                  <a:pt x="92466" y="552111"/>
                </a:lnTo>
                <a:lnTo>
                  <a:pt x="63298" y="586110"/>
                </a:lnTo>
                <a:lnTo>
                  <a:pt x="32454" y="618565"/>
                </a:lnTo>
                <a:lnTo>
                  <a:pt x="0" y="649409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12901" y="930100"/>
            <a:ext cx="1493520" cy="875030"/>
          </a:xfrm>
          <a:custGeom>
            <a:avLst/>
            <a:gdLst/>
            <a:ahLst/>
            <a:cxnLst/>
            <a:rect l="l" t="t" r="r" b="b"/>
            <a:pathLst>
              <a:path w="1493520" h="875030">
                <a:moveTo>
                  <a:pt x="0" y="256213"/>
                </a:moveTo>
                <a:lnTo>
                  <a:pt x="32453" y="225370"/>
                </a:lnTo>
                <a:lnTo>
                  <a:pt x="66451" y="196202"/>
                </a:lnTo>
                <a:lnTo>
                  <a:pt x="101927" y="168779"/>
                </a:lnTo>
                <a:lnTo>
                  <a:pt x="138813" y="143167"/>
                </a:lnTo>
                <a:lnTo>
                  <a:pt x="177042" y="119431"/>
                </a:lnTo>
                <a:lnTo>
                  <a:pt x="216548" y="97640"/>
                </a:lnTo>
                <a:lnTo>
                  <a:pt x="257264" y="77859"/>
                </a:lnTo>
                <a:lnTo>
                  <a:pt x="299124" y="60155"/>
                </a:lnTo>
                <a:lnTo>
                  <a:pt x="342061" y="44596"/>
                </a:lnTo>
                <a:lnTo>
                  <a:pt x="386008" y="31247"/>
                </a:lnTo>
                <a:lnTo>
                  <a:pt x="430898" y="20176"/>
                </a:lnTo>
                <a:lnTo>
                  <a:pt x="476665" y="11449"/>
                </a:lnTo>
                <a:lnTo>
                  <a:pt x="523242" y="5133"/>
                </a:lnTo>
                <a:lnTo>
                  <a:pt x="570562" y="1294"/>
                </a:lnTo>
                <a:lnTo>
                  <a:pt x="618559" y="0"/>
                </a:lnTo>
                <a:lnTo>
                  <a:pt x="666555" y="1294"/>
                </a:lnTo>
                <a:lnTo>
                  <a:pt x="713876" y="5133"/>
                </a:lnTo>
                <a:lnTo>
                  <a:pt x="760453" y="11449"/>
                </a:lnTo>
                <a:lnTo>
                  <a:pt x="806220" y="20176"/>
                </a:lnTo>
                <a:lnTo>
                  <a:pt x="851110" y="31247"/>
                </a:lnTo>
                <a:lnTo>
                  <a:pt x="895058" y="44596"/>
                </a:lnTo>
                <a:lnTo>
                  <a:pt x="937995" y="60155"/>
                </a:lnTo>
                <a:lnTo>
                  <a:pt x="979855" y="77859"/>
                </a:lnTo>
                <a:lnTo>
                  <a:pt x="1020572" y="97640"/>
                </a:lnTo>
                <a:lnTo>
                  <a:pt x="1060078" y="119431"/>
                </a:lnTo>
                <a:lnTo>
                  <a:pt x="1098308" y="143167"/>
                </a:lnTo>
                <a:lnTo>
                  <a:pt x="1135194" y="168779"/>
                </a:lnTo>
                <a:lnTo>
                  <a:pt x="1170670" y="196202"/>
                </a:lnTo>
                <a:lnTo>
                  <a:pt x="1204669" y="225370"/>
                </a:lnTo>
                <a:lnTo>
                  <a:pt x="1237124" y="256214"/>
                </a:lnTo>
                <a:lnTo>
                  <a:pt x="1267969" y="288668"/>
                </a:lnTo>
                <a:lnTo>
                  <a:pt x="1297137" y="322667"/>
                </a:lnTo>
                <a:lnTo>
                  <a:pt x="1324561" y="358142"/>
                </a:lnTo>
                <a:lnTo>
                  <a:pt x="1350174" y="395028"/>
                </a:lnTo>
                <a:lnTo>
                  <a:pt x="1373910" y="433257"/>
                </a:lnTo>
                <a:lnTo>
                  <a:pt x="1395702" y="472763"/>
                </a:lnTo>
                <a:lnTo>
                  <a:pt x="1415483" y="513480"/>
                </a:lnTo>
                <a:lnTo>
                  <a:pt x="1433187" y="555340"/>
                </a:lnTo>
                <a:lnTo>
                  <a:pt x="1448747" y="598276"/>
                </a:lnTo>
                <a:lnTo>
                  <a:pt x="1462096" y="642223"/>
                </a:lnTo>
                <a:lnTo>
                  <a:pt x="1473167" y="687113"/>
                </a:lnTo>
                <a:lnTo>
                  <a:pt x="1481895" y="732880"/>
                </a:lnTo>
                <a:lnTo>
                  <a:pt x="1488211" y="779457"/>
                </a:lnTo>
                <a:lnTo>
                  <a:pt x="1492050" y="826777"/>
                </a:lnTo>
                <a:lnTo>
                  <a:pt x="1493344" y="874774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6773" y="6820558"/>
            <a:ext cx="1686560" cy="1686560"/>
          </a:xfrm>
          <a:custGeom>
            <a:avLst/>
            <a:gdLst/>
            <a:ahLst/>
            <a:cxnLst/>
            <a:rect l="l" t="t" r="r" b="b"/>
            <a:pathLst>
              <a:path w="1686560" h="1686558">
                <a:moveTo>
                  <a:pt x="842971" y="0"/>
                </a:moveTo>
                <a:lnTo>
                  <a:pt x="795136" y="1334"/>
                </a:lnTo>
                <a:lnTo>
                  <a:pt x="748002" y="5290"/>
                </a:lnTo>
                <a:lnTo>
                  <a:pt x="701638" y="11796"/>
                </a:lnTo>
                <a:lnTo>
                  <a:pt x="656117" y="20781"/>
                </a:lnTo>
                <a:lnTo>
                  <a:pt x="611510" y="32174"/>
                </a:lnTo>
                <a:lnTo>
                  <a:pt x="567887" y="45904"/>
                </a:lnTo>
                <a:lnTo>
                  <a:pt x="525319" y="61899"/>
                </a:lnTo>
                <a:lnTo>
                  <a:pt x="483879" y="80089"/>
                </a:lnTo>
                <a:lnTo>
                  <a:pt x="443637" y="100402"/>
                </a:lnTo>
                <a:lnTo>
                  <a:pt x="404664" y="122767"/>
                </a:lnTo>
                <a:lnTo>
                  <a:pt x="367032" y="147114"/>
                </a:lnTo>
                <a:lnTo>
                  <a:pt x="330811" y="173370"/>
                </a:lnTo>
                <a:lnTo>
                  <a:pt x="296073" y="201464"/>
                </a:lnTo>
                <a:lnTo>
                  <a:pt x="262889" y="231326"/>
                </a:lnTo>
                <a:lnTo>
                  <a:pt x="231330" y="262885"/>
                </a:lnTo>
                <a:lnTo>
                  <a:pt x="201468" y="296069"/>
                </a:lnTo>
                <a:lnTo>
                  <a:pt x="173373" y="330806"/>
                </a:lnTo>
                <a:lnTo>
                  <a:pt x="147117" y="367027"/>
                </a:lnTo>
                <a:lnTo>
                  <a:pt x="122770" y="404659"/>
                </a:lnTo>
                <a:lnTo>
                  <a:pt x="100404" y="443632"/>
                </a:lnTo>
                <a:lnTo>
                  <a:pt x="80091" y="483874"/>
                </a:lnTo>
                <a:lnTo>
                  <a:pt x="61901" y="525315"/>
                </a:lnTo>
                <a:lnTo>
                  <a:pt x="45905" y="567882"/>
                </a:lnTo>
                <a:lnTo>
                  <a:pt x="32175" y="611506"/>
                </a:lnTo>
                <a:lnTo>
                  <a:pt x="20781" y="656114"/>
                </a:lnTo>
                <a:lnTo>
                  <a:pt x="11796" y="701636"/>
                </a:lnTo>
                <a:lnTo>
                  <a:pt x="5290" y="748000"/>
                </a:lnTo>
                <a:lnTo>
                  <a:pt x="1334" y="795135"/>
                </a:lnTo>
                <a:lnTo>
                  <a:pt x="0" y="842971"/>
                </a:lnTo>
                <a:lnTo>
                  <a:pt x="1334" y="890805"/>
                </a:lnTo>
                <a:lnTo>
                  <a:pt x="5290" y="937940"/>
                </a:lnTo>
                <a:lnTo>
                  <a:pt x="11796" y="984303"/>
                </a:lnTo>
                <a:lnTo>
                  <a:pt x="20781" y="1029824"/>
                </a:lnTo>
                <a:lnTo>
                  <a:pt x="32175" y="1074432"/>
                </a:lnTo>
                <a:lnTo>
                  <a:pt x="45905" y="1118055"/>
                </a:lnTo>
                <a:lnTo>
                  <a:pt x="61901" y="1160622"/>
                </a:lnTo>
                <a:lnTo>
                  <a:pt x="80091" y="1202063"/>
                </a:lnTo>
                <a:lnTo>
                  <a:pt x="100404" y="1242305"/>
                </a:lnTo>
                <a:lnTo>
                  <a:pt x="122770" y="1281277"/>
                </a:lnTo>
                <a:lnTo>
                  <a:pt x="147117" y="1318910"/>
                </a:lnTo>
                <a:lnTo>
                  <a:pt x="173373" y="1355131"/>
                </a:lnTo>
                <a:lnTo>
                  <a:pt x="201468" y="1389868"/>
                </a:lnTo>
                <a:lnTo>
                  <a:pt x="231330" y="1423052"/>
                </a:lnTo>
                <a:lnTo>
                  <a:pt x="262889" y="1454611"/>
                </a:lnTo>
                <a:lnTo>
                  <a:pt x="296073" y="1484474"/>
                </a:lnTo>
                <a:lnTo>
                  <a:pt x="330811" y="1512569"/>
                </a:lnTo>
                <a:lnTo>
                  <a:pt x="367032" y="1538825"/>
                </a:lnTo>
                <a:lnTo>
                  <a:pt x="404664" y="1563172"/>
                </a:lnTo>
                <a:lnTo>
                  <a:pt x="443637" y="1585537"/>
                </a:lnTo>
                <a:lnTo>
                  <a:pt x="483879" y="1605851"/>
                </a:lnTo>
                <a:lnTo>
                  <a:pt x="525319" y="1624041"/>
                </a:lnTo>
                <a:lnTo>
                  <a:pt x="567887" y="1640037"/>
                </a:lnTo>
                <a:lnTo>
                  <a:pt x="611510" y="1653767"/>
                </a:lnTo>
                <a:lnTo>
                  <a:pt x="656117" y="1665160"/>
                </a:lnTo>
                <a:lnTo>
                  <a:pt x="701638" y="1674146"/>
                </a:lnTo>
                <a:lnTo>
                  <a:pt x="748002" y="1680652"/>
                </a:lnTo>
                <a:lnTo>
                  <a:pt x="795136" y="1684608"/>
                </a:lnTo>
                <a:lnTo>
                  <a:pt x="842971" y="1685942"/>
                </a:lnTo>
                <a:lnTo>
                  <a:pt x="890805" y="1684608"/>
                </a:lnTo>
                <a:lnTo>
                  <a:pt x="937940" y="1680652"/>
                </a:lnTo>
                <a:lnTo>
                  <a:pt x="984303" y="1674146"/>
                </a:lnTo>
                <a:lnTo>
                  <a:pt x="1029824" y="1665160"/>
                </a:lnTo>
                <a:lnTo>
                  <a:pt x="1074432" y="1653767"/>
                </a:lnTo>
                <a:lnTo>
                  <a:pt x="1118055" y="1640037"/>
                </a:lnTo>
                <a:lnTo>
                  <a:pt x="1160622" y="1624041"/>
                </a:lnTo>
                <a:lnTo>
                  <a:pt x="1202063" y="1605851"/>
                </a:lnTo>
                <a:lnTo>
                  <a:pt x="1242305" y="1585537"/>
                </a:lnTo>
                <a:lnTo>
                  <a:pt x="1281277" y="1563172"/>
                </a:lnTo>
                <a:lnTo>
                  <a:pt x="1318910" y="1538825"/>
                </a:lnTo>
                <a:lnTo>
                  <a:pt x="1355131" y="1512569"/>
                </a:lnTo>
                <a:lnTo>
                  <a:pt x="1389868" y="1484474"/>
                </a:lnTo>
                <a:lnTo>
                  <a:pt x="1423052" y="1454611"/>
                </a:lnTo>
                <a:lnTo>
                  <a:pt x="1454611" y="1423052"/>
                </a:lnTo>
                <a:lnTo>
                  <a:pt x="1484474" y="1389868"/>
                </a:lnTo>
                <a:lnTo>
                  <a:pt x="1512569" y="1355131"/>
                </a:lnTo>
                <a:lnTo>
                  <a:pt x="1538825" y="1318910"/>
                </a:lnTo>
                <a:lnTo>
                  <a:pt x="1563172" y="1281277"/>
                </a:lnTo>
                <a:lnTo>
                  <a:pt x="1585537" y="1242305"/>
                </a:lnTo>
                <a:lnTo>
                  <a:pt x="1605851" y="1202063"/>
                </a:lnTo>
                <a:lnTo>
                  <a:pt x="1624041" y="1160622"/>
                </a:lnTo>
                <a:lnTo>
                  <a:pt x="1640037" y="1118055"/>
                </a:lnTo>
                <a:lnTo>
                  <a:pt x="1653767" y="1074432"/>
                </a:lnTo>
                <a:lnTo>
                  <a:pt x="1665160" y="1029824"/>
                </a:lnTo>
                <a:lnTo>
                  <a:pt x="1674146" y="984303"/>
                </a:lnTo>
                <a:lnTo>
                  <a:pt x="1680652" y="937940"/>
                </a:lnTo>
                <a:lnTo>
                  <a:pt x="1684608" y="890805"/>
                </a:lnTo>
                <a:lnTo>
                  <a:pt x="1685942" y="842971"/>
                </a:lnTo>
                <a:lnTo>
                  <a:pt x="1684608" y="795135"/>
                </a:lnTo>
                <a:lnTo>
                  <a:pt x="1680652" y="748000"/>
                </a:lnTo>
                <a:lnTo>
                  <a:pt x="1674146" y="701636"/>
                </a:lnTo>
                <a:lnTo>
                  <a:pt x="1665160" y="656114"/>
                </a:lnTo>
                <a:lnTo>
                  <a:pt x="1653767" y="611506"/>
                </a:lnTo>
                <a:lnTo>
                  <a:pt x="1640037" y="567882"/>
                </a:lnTo>
                <a:lnTo>
                  <a:pt x="1624041" y="525315"/>
                </a:lnTo>
                <a:lnTo>
                  <a:pt x="1605851" y="483874"/>
                </a:lnTo>
                <a:lnTo>
                  <a:pt x="1585537" y="443632"/>
                </a:lnTo>
                <a:lnTo>
                  <a:pt x="1563172" y="404659"/>
                </a:lnTo>
                <a:lnTo>
                  <a:pt x="1538825" y="367027"/>
                </a:lnTo>
                <a:lnTo>
                  <a:pt x="1512569" y="330806"/>
                </a:lnTo>
                <a:lnTo>
                  <a:pt x="1484474" y="296069"/>
                </a:lnTo>
                <a:lnTo>
                  <a:pt x="1454611" y="262885"/>
                </a:lnTo>
                <a:lnTo>
                  <a:pt x="1423052" y="231326"/>
                </a:lnTo>
                <a:lnTo>
                  <a:pt x="1389868" y="201464"/>
                </a:lnTo>
                <a:lnTo>
                  <a:pt x="1355131" y="173370"/>
                </a:lnTo>
                <a:lnTo>
                  <a:pt x="1318910" y="147114"/>
                </a:lnTo>
                <a:lnTo>
                  <a:pt x="1281277" y="122767"/>
                </a:lnTo>
                <a:lnTo>
                  <a:pt x="1242305" y="100402"/>
                </a:lnTo>
                <a:lnTo>
                  <a:pt x="1202063" y="80089"/>
                </a:lnTo>
                <a:lnTo>
                  <a:pt x="1160622" y="61899"/>
                </a:lnTo>
                <a:lnTo>
                  <a:pt x="1118055" y="45904"/>
                </a:lnTo>
                <a:lnTo>
                  <a:pt x="1074432" y="32174"/>
                </a:lnTo>
                <a:lnTo>
                  <a:pt x="1029824" y="20781"/>
                </a:lnTo>
                <a:lnTo>
                  <a:pt x="984303" y="11796"/>
                </a:lnTo>
                <a:lnTo>
                  <a:pt x="937940" y="5290"/>
                </a:lnTo>
                <a:lnTo>
                  <a:pt x="890805" y="1334"/>
                </a:lnTo>
                <a:lnTo>
                  <a:pt x="842971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7326" y="6918926"/>
            <a:ext cx="1184833" cy="1484538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6254" y="7663529"/>
            <a:ext cx="1748789" cy="875030"/>
          </a:xfrm>
          <a:custGeom>
            <a:avLst/>
            <a:gdLst/>
            <a:ahLst/>
            <a:cxnLst/>
            <a:rect l="l" t="t" r="r" b="b"/>
            <a:pathLst>
              <a:path w="1748789" h="875028">
                <a:moveTo>
                  <a:pt x="1748276" y="0"/>
                </a:moveTo>
                <a:lnTo>
                  <a:pt x="1746982" y="47996"/>
                </a:lnTo>
                <a:lnTo>
                  <a:pt x="1743143" y="95317"/>
                </a:lnTo>
                <a:lnTo>
                  <a:pt x="1736827" y="141894"/>
                </a:lnTo>
                <a:lnTo>
                  <a:pt x="1728099" y="187661"/>
                </a:lnTo>
                <a:lnTo>
                  <a:pt x="1717028" y="232551"/>
                </a:lnTo>
                <a:lnTo>
                  <a:pt x="1703679" y="276498"/>
                </a:lnTo>
                <a:lnTo>
                  <a:pt x="1688119" y="319435"/>
                </a:lnTo>
                <a:lnTo>
                  <a:pt x="1670415" y="361296"/>
                </a:lnTo>
                <a:lnTo>
                  <a:pt x="1650634" y="402013"/>
                </a:lnTo>
                <a:lnTo>
                  <a:pt x="1628842" y="441519"/>
                </a:lnTo>
                <a:lnTo>
                  <a:pt x="1605106" y="479749"/>
                </a:lnTo>
                <a:lnTo>
                  <a:pt x="1579493" y="516635"/>
                </a:lnTo>
                <a:lnTo>
                  <a:pt x="1552069" y="552111"/>
                </a:lnTo>
                <a:lnTo>
                  <a:pt x="1522901" y="586110"/>
                </a:lnTo>
                <a:lnTo>
                  <a:pt x="1492056" y="618565"/>
                </a:lnTo>
                <a:lnTo>
                  <a:pt x="1459601" y="649410"/>
                </a:lnTo>
                <a:lnTo>
                  <a:pt x="1425602" y="678578"/>
                </a:lnTo>
                <a:lnTo>
                  <a:pt x="1390126" y="706001"/>
                </a:lnTo>
                <a:lnTo>
                  <a:pt x="1353240" y="731615"/>
                </a:lnTo>
                <a:lnTo>
                  <a:pt x="1315010" y="755351"/>
                </a:lnTo>
                <a:lnTo>
                  <a:pt x="1275504" y="777143"/>
                </a:lnTo>
                <a:lnTo>
                  <a:pt x="1234787" y="796924"/>
                </a:lnTo>
                <a:lnTo>
                  <a:pt x="1192927" y="814628"/>
                </a:lnTo>
                <a:lnTo>
                  <a:pt x="1149990" y="830188"/>
                </a:lnTo>
                <a:lnTo>
                  <a:pt x="1106042" y="843537"/>
                </a:lnTo>
                <a:lnTo>
                  <a:pt x="1061152" y="854608"/>
                </a:lnTo>
                <a:lnTo>
                  <a:pt x="1015385" y="863336"/>
                </a:lnTo>
                <a:lnTo>
                  <a:pt x="968808" y="869652"/>
                </a:lnTo>
                <a:lnTo>
                  <a:pt x="921487" y="873491"/>
                </a:lnTo>
                <a:lnTo>
                  <a:pt x="873491" y="874785"/>
                </a:lnTo>
                <a:lnTo>
                  <a:pt x="825494" y="873491"/>
                </a:lnTo>
                <a:lnTo>
                  <a:pt x="778174" y="869652"/>
                </a:lnTo>
                <a:lnTo>
                  <a:pt x="731597" y="863336"/>
                </a:lnTo>
                <a:lnTo>
                  <a:pt x="685829" y="854608"/>
                </a:lnTo>
                <a:lnTo>
                  <a:pt x="640939" y="843537"/>
                </a:lnTo>
                <a:lnTo>
                  <a:pt x="596992" y="830188"/>
                </a:lnTo>
                <a:lnTo>
                  <a:pt x="554055" y="814628"/>
                </a:lnTo>
                <a:lnTo>
                  <a:pt x="512194" y="796924"/>
                </a:lnTo>
                <a:lnTo>
                  <a:pt x="471478" y="777143"/>
                </a:lnTo>
                <a:lnTo>
                  <a:pt x="431971" y="755351"/>
                </a:lnTo>
                <a:lnTo>
                  <a:pt x="393741" y="731615"/>
                </a:lnTo>
                <a:lnTo>
                  <a:pt x="356855" y="706001"/>
                </a:lnTo>
                <a:lnTo>
                  <a:pt x="321379" y="678578"/>
                </a:lnTo>
                <a:lnTo>
                  <a:pt x="287380" y="649410"/>
                </a:lnTo>
                <a:lnTo>
                  <a:pt x="254925" y="618565"/>
                </a:lnTo>
                <a:lnTo>
                  <a:pt x="224080" y="586110"/>
                </a:lnTo>
                <a:lnTo>
                  <a:pt x="194913" y="552111"/>
                </a:lnTo>
                <a:lnTo>
                  <a:pt x="167489" y="516635"/>
                </a:lnTo>
                <a:lnTo>
                  <a:pt x="141876" y="479749"/>
                </a:lnTo>
                <a:lnTo>
                  <a:pt x="118140" y="441519"/>
                </a:lnTo>
                <a:lnTo>
                  <a:pt x="96348" y="402013"/>
                </a:lnTo>
                <a:lnTo>
                  <a:pt x="76566" y="361296"/>
                </a:lnTo>
                <a:lnTo>
                  <a:pt x="58862" y="319435"/>
                </a:lnTo>
                <a:lnTo>
                  <a:pt x="43302" y="276498"/>
                </a:lnTo>
                <a:lnTo>
                  <a:pt x="29953" y="232551"/>
                </a:lnTo>
                <a:lnTo>
                  <a:pt x="18882" y="187661"/>
                </a:lnTo>
                <a:lnTo>
                  <a:pt x="10155" y="141894"/>
                </a:lnTo>
                <a:lnTo>
                  <a:pt x="3838" y="95317"/>
                </a:lnTo>
                <a:lnTo>
                  <a:pt x="0" y="47997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2820" y="7116229"/>
            <a:ext cx="114935" cy="186055"/>
          </a:xfrm>
          <a:custGeom>
            <a:avLst/>
            <a:gdLst/>
            <a:ahLst/>
            <a:cxnLst/>
            <a:rect l="l" t="t" r="r" b="b"/>
            <a:pathLst>
              <a:path w="114934" h="186054">
                <a:moveTo>
                  <a:pt x="0" y="186004"/>
                </a:moveTo>
                <a:lnTo>
                  <a:pt x="19781" y="145287"/>
                </a:lnTo>
                <a:lnTo>
                  <a:pt x="41573" y="105781"/>
                </a:lnTo>
                <a:lnTo>
                  <a:pt x="65309" y="67551"/>
                </a:lnTo>
                <a:lnTo>
                  <a:pt x="90922" y="30665"/>
                </a:lnTo>
                <a:lnTo>
                  <a:pt x="114627" y="0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65219" y="7052233"/>
            <a:ext cx="225425" cy="408305"/>
          </a:xfrm>
          <a:custGeom>
            <a:avLst/>
            <a:gdLst/>
            <a:ahLst/>
            <a:cxnLst/>
            <a:rect l="l" t="t" r="r" b="b"/>
            <a:pathLst>
              <a:path w="225425" h="408304">
                <a:moveTo>
                  <a:pt x="0" y="0"/>
                </a:moveTo>
                <a:lnTo>
                  <a:pt x="53103" y="59184"/>
                </a:lnTo>
                <a:lnTo>
                  <a:pt x="80527" y="94660"/>
                </a:lnTo>
                <a:lnTo>
                  <a:pt x="106140" y="131546"/>
                </a:lnTo>
                <a:lnTo>
                  <a:pt x="129876" y="169776"/>
                </a:lnTo>
                <a:lnTo>
                  <a:pt x="151668" y="209283"/>
                </a:lnTo>
                <a:lnTo>
                  <a:pt x="171449" y="249999"/>
                </a:lnTo>
                <a:lnTo>
                  <a:pt x="189153" y="291860"/>
                </a:lnTo>
                <a:lnTo>
                  <a:pt x="204713" y="334797"/>
                </a:lnTo>
                <a:lnTo>
                  <a:pt x="218062" y="378744"/>
                </a:lnTo>
                <a:lnTo>
                  <a:pt x="225275" y="407988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94354" y="7475869"/>
            <a:ext cx="1905" cy="762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0" y="0"/>
                </a:moveTo>
                <a:lnTo>
                  <a:pt x="1398" y="7333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09397" y="7568214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5" h="20954">
                <a:moveTo>
                  <a:pt x="0" y="0"/>
                </a:moveTo>
                <a:lnTo>
                  <a:pt x="1680" y="20709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13236" y="7615533"/>
            <a:ext cx="1905" cy="48260"/>
          </a:xfrm>
          <a:custGeom>
            <a:avLst/>
            <a:gdLst/>
            <a:ahLst/>
            <a:cxnLst/>
            <a:rect l="l" t="t" r="r" b="b"/>
            <a:pathLst>
              <a:path w="1905" h="48259">
                <a:moveTo>
                  <a:pt x="0" y="0"/>
                </a:moveTo>
                <a:lnTo>
                  <a:pt x="1294" y="47996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082451" y="3283429"/>
            <a:ext cx="678815" cy="398145"/>
          </a:xfrm>
          <a:custGeom>
            <a:avLst/>
            <a:gdLst/>
            <a:ahLst/>
            <a:cxnLst/>
            <a:rect l="l" t="t" r="r" b="b"/>
            <a:pathLst>
              <a:path w="678815" h="398145">
                <a:moveTo>
                  <a:pt x="678789" y="0"/>
                </a:moveTo>
                <a:lnTo>
                  <a:pt x="676114" y="46371"/>
                </a:lnTo>
                <a:lnTo>
                  <a:pt x="668288" y="91172"/>
                </a:lnTo>
                <a:lnTo>
                  <a:pt x="655608" y="134102"/>
                </a:lnTo>
                <a:lnTo>
                  <a:pt x="638374" y="174866"/>
                </a:lnTo>
                <a:lnTo>
                  <a:pt x="616883" y="213163"/>
                </a:lnTo>
                <a:lnTo>
                  <a:pt x="591435" y="248695"/>
                </a:lnTo>
                <a:lnTo>
                  <a:pt x="562326" y="281164"/>
                </a:lnTo>
                <a:lnTo>
                  <a:pt x="529857" y="310273"/>
                </a:lnTo>
                <a:lnTo>
                  <a:pt x="494325" y="335721"/>
                </a:lnTo>
                <a:lnTo>
                  <a:pt x="456028" y="357212"/>
                </a:lnTo>
                <a:lnTo>
                  <a:pt x="415264" y="374446"/>
                </a:lnTo>
                <a:lnTo>
                  <a:pt x="372334" y="387126"/>
                </a:lnTo>
                <a:lnTo>
                  <a:pt x="327533" y="394952"/>
                </a:lnTo>
                <a:lnTo>
                  <a:pt x="281161" y="397627"/>
                </a:lnTo>
                <a:lnTo>
                  <a:pt x="234790" y="394952"/>
                </a:lnTo>
                <a:lnTo>
                  <a:pt x="189989" y="387126"/>
                </a:lnTo>
                <a:lnTo>
                  <a:pt x="147058" y="374446"/>
                </a:lnTo>
                <a:lnTo>
                  <a:pt x="106295" y="357212"/>
                </a:lnTo>
                <a:lnTo>
                  <a:pt x="67998" y="335721"/>
                </a:lnTo>
                <a:lnTo>
                  <a:pt x="32466" y="310273"/>
                </a:lnTo>
                <a:lnTo>
                  <a:pt x="0" y="281167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538481" y="2926218"/>
            <a:ext cx="222885" cy="357505"/>
          </a:xfrm>
          <a:custGeom>
            <a:avLst/>
            <a:gdLst/>
            <a:ahLst/>
            <a:cxnLst/>
            <a:rect l="l" t="t" r="r" b="b"/>
            <a:pathLst>
              <a:path w="222884" h="357504">
                <a:moveTo>
                  <a:pt x="0" y="0"/>
                </a:moveTo>
                <a:lnTo>
                  <a:pt x="38294" y="21489"/>
                </a:lnTo>
                <a:lnTo>
                  <a:pt x="73827" y="46938"/>
                </a:lnTo>
                <a:lnTo>
                  <a:pt x="106296" y="76046"/>
                </a:lnTo>
                <a:lnTo>
                  <a:pt x="135404" y="108515"/>
                </a:lnTo>
                <a:lnTo>
                  <a:pt x="160853" y="144048"/>
                </a:lnTo>
                <a:lnTo>
                  <a:pt x="182344" y="182344"/>
                </a:lnTo>
                <a:lnTo>
                  <a:pt x="199578" y="223108"/>
                </a:lnTo>
                <a:lnTo>
                  <a:pt x="212257" y="266039"/>
                </a:lnTo>
                <a:lnTo>
                  <a:pt x="220084" y="310839"/>
                </a:lnTo>
                <a:lnTo>
                  <a:pt x="222759" y="357211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59973" y="2816366"/>
            <a:ext cx="797560" cy="1123950"/>
          </a:xfrm>
          <a:custGeom>
            <a:avLst/>
            <a:gdLst/>
            <a:ahLst/>
            <a:cxnLst/>
            <a:rect l="l" t="t" r="r" b="b"/>
            <a:pathLst>
              <a:path w="797560" h="1123950">
                <a:moveTo>
                  <a:pt x="0" y="0"/>
                </a:moveTo>
                <a:lnTo>
                  <a:pt x="12837" y="18089"/>
                </a:lnTo>
                <a:lnTo>
                  <a:pt x="797017" y="1123475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17626" y="2756673"/>
            <a:ext cx="83185" cy="100965"/>
          </a:xfrm>
          <a:custGeom>
            <a:avLst/>
            <a:gdLst/>
            <a:ahLst/>
            <a:cxnLst/>
            <a:rect l="l" t="t" r="r" b="b"/>
            <a:pathLst>
              <a:path w="83185" h="100964">
                <a:moveTo>
                  <a:pt x="0" y="0"/>
                </a:moveTo>
                <a:lnTo>
                  <a:pt x="37178" y="100896"/>
                </a:lnTo>
                <a:lnTo>
                  <a:pt x="47513" y="81527"/>
                </a:lnTo>
                <a:lnTo>
                  <a:pt x="61238" y="71786"/>
                </a:lnTo>
                <a:lnTo>
                  <a:pt x="82941" y="68431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51160" y="280750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80">
                <a:moveTo>
                  <a:pt x="7877" y="0"/>
                </a:moveTo>
                <a:lnTo>
                  <a:pt x="5622" y="504"/>
                </a:lnTo>
                <a:lnTo>
                  <a:pt x="1975" y="3097"/>
                </a:lnTo>
                <a:lnTo>
                  <a:pt x="740" y="5061"/>
                </a:lnTo>
                <a:lnTo>
                  <a:pt x="0" y="9448"/>
                </a:lnTo>
                <a:lnTo>
                  <a:pt x="516" y="11715"/>
                </a:lnTo>
                <a:lnTo>
                  <a:pt x="3097" y="15340"/>
                </a:lnTo>
                <a:lnTo>
                  <a:pt x="5061" y="16586"/>
                </a:lnTo>
                <a:lnTo>
                  <a:pt x="9448" y="17326"/>
                </a:lnTo>
                <a:lnTo>
                  <a:pt x="11715" y="16821"/>
                </a:lnTo>
                <a:lnTo>
                  <a:pt x="15362" y="14240"/>
                </a:lnTo>
                <a:lnTo>
                  <a:pt x="16586" y="12276"/>
                </a:lnTo>
                <a:lnTo>
                  <a:pt x="17337" y="7866"/>
                </a:lnTo>
                <a:lnTo>
                  <a:pt x="16821" y="5610"/>
                </a:lnTo>
                <a:lnTo>
                  <a:pt x="14240" y="1975"/>
                </a:lnTo>
                <a:lnTo>
                  <a:pt x="12276" y="740"/>
                </a:lnTo>
                <a:lnTo>
                  <a:pt x="7877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58204" y="394511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877" y="0"/>
                </a:moveTo>
                <a:lnTo>
                  <a:pt x="5622" y="504"/>
                </a:lnTo>
                <a:lnTo>
                  <a:pt x="1975" y="3097"/>
                </a:lnTo>
                <a:lnTo>
                  <a:pt x="740" y="5061"/>
                </a:lnTo>
                <a:lnTo>
                  <a:pt x="0" y="9448"/>
                </a:lnTo>
                <a:lnTo>
                  <a:pt x="516" y="11715"/>
                </a:lnTo>
                <a:lnTo>
                  <a:pt x="3097" y="15351"/>
                </a:lnTo>
                <a:lnTo>
                  <a:pt x="5061" y="16586"/>
                </a:lnTo>
                <a:lnTo>
                  <a:pt x="9460" y="17337"/>
                </a:lnTo>
                <a:lnTo>
                  <a:pt x="11715" y="16821"/>
                </a:lnTo>
                <a:lnTo>
                  <a:pt x="15362" y="14240"/>
                </a:lnTo>
                <a:lnTo>
                  <a:pt x="16586" y="12276"/>
                </a:lnTo>
                <a:lnTo>
                  <a:pt x="17337" y="7866"/>
                </a:lnTo>
                <a:lnTo>
                  <a:pt x="16821" y="5622"/>
                </a:lnTo>
                <a:lnTo>
                  <a:pt x="14240" y="1975"/>
                </a:lnTo>
                <a:lnTo>
                  <a:pt x="12276" y="740"/>
                </a:lnTo>
                <a:lnTo>
                  <a:pt x="7877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88996" y="5748556"/>
            <a:ext cx="935990" cy="605155"/>
          </a:xfrm>
          <a:custGeom>
            <a:avLst/>
            <a:gdLst/>
            <a:ahLst/>
            <a:cxnLst/>
            <a:rect l="l" t="t" r="r" b="b"/>
            <a:pathLst>
              <a:path w="935989" h="605154">
                <a:moveTo>
                  <a:pt x="935361" y="605155"/>
                </a:moveTo>
                <a:lnTo>
                  <a:pt x="916722" y="593103"/>
                </a:lnTo>
                <a:lnTo>
                  <a:pt x="0" y="0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83430" y="6313531"/>
            <a:ext cx="102870" cy="80010"/>
          </a:xfrm>
          <a:custGeom>
            <a:avLst/>
            <a:gdLst/>
            <a:ahLst/>
            <a:cxnLst/>
            <a:rect l="l" t="t" r="r" b="b"/>
            <a:pathLst>
              <a:path w="102869" h="80010">
                <a:moveTo>
                  <a:pt x="30478" y="0"/>
                </a:moveTo>
                <a:lnTo>
                  <a:pt x="28054" y="21826"/>
                </a:lnTo>
                <a:lnTo>
                  <a:pt x="18909" y="35955"/>
                </a:lnTo>
                <a:lnTo>
                  <a:pt x="0" y="47109"/>
                </a:lnTo>
                <a:lnTo>
                  <a:pt x="102389" y="79945"/>
                </a:lnTo>
                <a:lnTo>
                  <a:pt x="30478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15875" y="634514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9112" y="0"/>
                </a:moveTo>
                <a:lnTo>
                  <a:pt x="4746" y="942"/>
                </a:lnTo>
                <a:lnTo>
                  <a:pt x="2839" y="2255"/>
                </a:lnTo>
                <a:lnTo>
                  <a:pt x="415" y="6003"/>
                </a:lnTo>
                <a:lnTo>
                  <a:pt x="0" y="8281"/>
                </a:lnTo>
                <a:lnTo>
                  <a:pt x="931" y="12647"/>
                </a:lnTo>
                <a:lnTo>
                  <a:pt x="2244" y="14554"/>
                </a:lnTo>
                <a:lnTo>
                  <a:pt x="5992" y="16978"/>
                </a:lnTo>
                <a:lnTo>
                  <a:pt x="8270" y="17405"/>
                </a:lnTo>
                <a:lnTo>
                  <a:pt x="12647" y="16462"/>
                </a:lnTo>
                <a:lnTo>
                  <a:pt x="14543" y="15149"/>
                </a:lnTo>
                <a:lnTo>
                  <a:pt x="16967" y="11401"/>
                </a:lnTo>
                <a:lnTo>
                  <a:pt x="17394" y="9123"/>
                </a:lnTo>
                <a:lnTo>
                  <a:pt x="16451" y="4758"/>
                </a:lnTo>
                <a:lnTo>
                  <a:pt x="15138" y="2850"/>
                </a:lnTo>
                <a:lnTo>
                  <a:pt x="11390" y="426"/>
                </a:lnTo>
                <a:lnTo>
                  <a:pt x="9112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65999" y="573060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9112" y="0"/>
                </a:moveTo>
                <a:lnTo>
                  <a:pt x="4746" y="931"/>
                </a:lnTo>
                <a:lnTo>
                  <a:pt x="2839" y="2244"/>
                </a:lnTo>
                <a:lnTo>
                  <a:pt x="415" y="6003"/>
                </a:lnTo>
                <a:lnTo>
                  <a:pt x="0" y="8270"/>
                </a:lnTo>
                <a:lnTo>
                  <a:pt x="931" y="12647"/>
                </a:lnTo>
                <a:lnTo>
                  <a:pt x="2244" y="14543"/>
                </a:lnTo>
                <a:lnTo>
                  <a:pt x="5992" y="16978"/>
                </a:lnTo>
                <a:lnTo>
                  <a:pt x="8270" y="17394"/>
                </a:lnTo>
                <a:lnTo>
                  <a:pt x="12647" y="16451"/>
                </a:lnTo>
                <a:lnTo>
                  <a:pt x="14543" y="15138"/>
                </a:lnTo>
                <a:lnTo>
                  <a:pt x="16967" y="11390"/>
                </a:lnTo>
                <a:lnTo>
                  <a:pt x="17394" y="9112"/>
                </a:lnTo>
                <a:lnTo>
                  <a:pt x="16451" y="4746"/>
                </a:lnTo>
                <a:lnTo>
                  <a:pt x="15138" y="2839"/>
                </a:lnTo>
                <a:lnTo>
                  <a:pt x="11390" y="415"/>
                </a:lnTo>
                <a:lnTo>
                  <a:pt x="9112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50409" y="4490306"/>
            <a:ext cx="0" cy="2468880"/>
          </a:xfrm>
          <a:custGeom>
            <a:avLst/>
            <a:gdLst/>
            <a:ahLst/>
            <a:cxnLst/>
            <a:rect l="l" t="t" r="r" b="b"/>
            <a:pathLst>
              <a:path h="2468879">
                <a:moveTo>
                  <a:pt x="0" y="0"/>
                </a:moveTo>
                <a:lnTo>
                  <a:pt x="0" y="2468699"/>
                </a:lnTo>
              </a:path>
            </a:pathLst>
          </a:custGeom>
          <a:ln w="17371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22624" y="4417104"/>
            <a:ext cx="56515" cy="104139"/>
          </a:xfrm>
          <a:custGeom>
            <a:avLst/>
            <a:gdLst/>
            <a:ahLst/>
            <a:cxnLst/>
            <a:rect l="l" t="t" r="r" b="b"/>
            <a:pathLst>
              <a:path w="56514" h="104138">
                <a:moveTo>
                  <a:pt x="28054" y="0"/>
                </a:moveTo>
                <a:lnTo>
                  <a:pt x="0" y="103803"/>
                </a:lnTo>
                <a:lnTo>
                  <a:pt x="19638" y="93983"/>
                </a:lnTo>
                <a:lnTo>
                  <a:pt x="53455" y="93983"/>
                </a:lnTo>
                <a:lnTo>
                  <a:pt x="28054" y="0"/>
                </a:lnTo>
                <a:close/>
              </a:path>
              <a:path w="56514" h="104138">
                <a:moveTo>
                  <a:pt x="53455" y="93983"/>
                </a:moveTo>
                <a:lnTo>
                  <a:pt x="36471" y="93983"/>
                </a:lnTo>
                <a:lnTo>
                  <a:pt x="56109" y="103803"/>
                </a:lnTo>
                <a:lnTo>
                  <a:pt x="53455" y="93983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42262" y="4481642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0649" y="0"/>
                </a:moveTo>
                <a:lnTo>
                  <a:pt x="6183" y="0"/>
                </a:lnTo>
                <a:lnTo>
                  <a:pt x="4039" y="886"/>
                </a:lnTo>
                <a:lnTo>
                  <a:pt x="886" y="4039"/>
                </a:lnTo>
                <a:lnTo>
                  <a:pt x="0" y="6183"/>
                </a:lnTo>
                <a:lnTo>
                  <a:pt x="0" y="10649"/>
                </a:lnTo>
                <a:lnTo>
                  <a:pt x="886" y="12793"/>
                </a:lnTo>
                <a:lnTo>
                  <a:pt x="4039" y="15946"/>
                </a:lnTo>
                <a:lnTo>
                  <a:pt x="6183" y="16832"/>
                </a:lnTo>
                <a:lnTo>
                  <a:pt x="10649" y="16832"/>
                </a:lnTo>
                <a:lnTo>
                  <a:pt x="12793" y="15946"/>
                </a:lnTo>
                <a:lnTo>
                  <a:pt x="15946" y="12793"/>
                </a:lnTo>
                <a:lnTo>
                  <a:pt x="16832" y="10649"/>
                </a:lnTo>
                <a:lnTo>
                  <a:pt x="16832" y="6183"/>
                </a:lnTo>
                <a:lnTo>
                  <a:pt x="15946" y="4039"/>
                </a:lnTo>
                <a:lnTo>
                  <a:pt x="12793" y="886"/>
                </a:lnTo>
                <a:lnTo>
                  <a:pt x="10649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42262" y="6941238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0649" y="0"/>
                </a:moveTo>
                <a:lnTo>
                  <a:pt x="6183" y="0"/>
                </a:lnTo>
                <a:lnTo>
                  <a:pt x="4039" y="886"/>
                </a:lnTo>
                <a:lnTo>
                  <a:pt x="886" y="4051"/>
                </a:lnTo>
                <a:lnTo>
                  <a:pt x="0" y="6183"/>
                </a:lnTo>
                <a:lnTo>
                  <a:pt x="0" y="10649"/>
                </a:lnTo>
                <a:lnTo>
                  <a:pt x="886" y="12793"/>
                </a:lnTo>
                <a:lnTo>
                  <a:pt x="4039" y="15946"/>
                </a:lnTo>
                <a:lnTo>
                  <a:pt x="6183" y="16832"/>
                </a:lnTo>
                <a:lnTo>
                  <a:pt x="10649" y="16832"/>
                </a:lnTo>
                <a:lnTo>
                  <a:pt x="12793" y="15946"/>
                </a:lnTo>
                <a:lnTo>
                  <a:pt x="15946" y="12793"/>
                </a:lnTo>
                <a:lnTo>
                  <a:pt x="16832" y="10649"/>
                </a:lnTo>
                <a:lnTo>
                  <a:pt x="16832" y="6183"/>
                </a:lnTo>
                <a:lnTo>
                  <a:pt x="15946" y="4051"/>
                </a:lnTo>
                <a:lnTo>
                  <a:pt x="12793" y="886"/>
                </a:lnTo>
                <a:lnTo>
                  <a:pt x="10649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63059" y="4417710"/>
            <a:ext cx="2875915" cy="2521585"/>
          </a:xfrm>
          <a:custGeom>
            <a:avLst/>
            <a:gdLst/>
            <a:ahLst/>
            <a:cxnLst/>
            <a:rect l="l" t="t" r="r" b="b"/>
            <a:pathLst>
              <a:path w="2875915" h="2521584">
                <a:moveTo>
                  <a:pt x="2875695" y="0"/>
                </a:moveTo>
                <a:lnTo>
                  <a:pt x="2859008" y="14633"/>
                </a:lnTo>
                <a:lnTo>
                  <a:pt x="0" y="2521541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097258" y="4369441"/>
            <a:ext cx="97155" cy="89535"/>
          </a:xfrm>
          <a:custGeom>
            <a:avLst/>
            <a:gdLst/>
            <a:ahLst/>
            <a:cxnLst/>
            <a:rect l="l" t="t" r="r" b="b"/>
            <a:pathLst>
              <a:path w="97154" h="89535">
                <a:moveTo>
                  <a:pt x="96542" y="0"/>
                </a:moveTo>
                <a:lnTo>
                  <a:pt x="0" y="47345"/>
                </a:lnTo>
                <a:lnTo>
                  <a:pt x="20322" y="55638"/>
                </a:lnTo>
                <a:lnTo>
                  <a:pt x="31432" y="68296"/>
                </a:lnTo>
                <a:lnTo>
                  <a:pt x="36987" y="89528"/>
                </a:lnTo>
                <a:lnTo>
                  <a:pt x="96542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130403" y="440899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867" y="0"/>
                </a:moveTo>
                <a:lnTo>
                  <a:pt x="4668" y="751"/>
                </a:lnTo>
                <a:lnTo>
                  <a:pt x="1312" y="3692"/>
                </a:lnTo>
                <a:lnTo>
                  <a:pt x="291" y="5768"/>
                </a:lnTo>
                <a:lnTo>
                  <a:pt x="0" y="10223"/>
                </a:lnTo>
                <a:lnTo>
                  <a:pt x="740" y="12422"/>
                </a:lnTo>
                <a:lnTo>
                  <a:pt x="3692" y="15778"/>
                </a:lnTo>
                <a:lnTo>
                  <a:pt x="5756" y="16799"/>
                </a:lnTo>
                <a:lnTo>
                  <a:pt x="10223" y="17102"/>
                </a:lnTo>
                <a:lnTo>
                  <a:pt x="12411" y="16350"/>
                </a:lnTo>
                <a:lnTo>
                  <a:pt x="15766" y="13410"/>
                </a:lnTo>
                <a:lnTo>
                  <a:pt x="16799" y="11322"/>
                </a:lnTo>
                <a:lnTo>
                  <a:pt x="17079" y="6867"/>
                </a:lnTo>
                <a:lnTo>
                  <a:pt x="16339" y="4679"/>
                </a:lnTo>
                <a:lnTo>
                  <a:pt x="13399" y="1324"/>
                </a:lnTo>
                <a:lnTo>
                  <a:pt x="11322" y="291"/>
                </a:lnTo>
                <a:lnTo>
                  <a:pt x="6867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374458" y="2283673"/>
            <a:ext cx="826769" cy="989330"/>
          </a:xfrm>
          <a:custGeom>
            <a:avLst/>
            <a:gdLst/>
            <a:ahLst/>
            <a:cxnLst/>
            <a:rect l="l" t="t" r="r" b="b"/>
            <a:pathLst>
              <a:path w="826769" h="989328">
                <a:moveTo>
                  <a:pt x="826418" y="0"/>
                </a:moveTo>
                <a:lnTo>
                  <a:pt x="812178" y="17034"/>
                </a:lnTo>
                <a:lnTo>
                  <a:pt x="0" y="988789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159720" y="2227513"/>
            <a:ext cx="88265" cy="97790"/>
          </a:xfrm>
          <a:custGeom>
            <a:avLst/>
            <a:gdLst/>
            <a:ahLst/>
            <a:cxnLst/>
            <a:rect l="l" t="t" r="r" b="b"/>
            <a:pathLst>
              <a:path w="88265" h="97789">
                <a:moveTo>
                  <a:pt x="88092" y="0"/>
                </a:moveTo>
                <a:lnTo>
                  <a:pt x="0" y="61653"/>
                </a:lnTo>
                <a:lnTo>
                  <a:pt x="21366" y="66714"/>
                </a:lnTo>
                <a:lnTo>
                  <a:pt x="34283" y="77510"/>
                </a:lnTo>
                <a:lnTo>
                  <a:pt x="43047" y="97642"/>
                </a:lnTo>
                <a:lnTo>
                  <a:pt x="88092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192456" y="227491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0054" y="0"/>
                </a:moveTo>
                <a:lnTo>
                  <a:pt x="5622" y="392"/>
                </a:lnTo>
                <a:lnTo>
                  <a:pt x="3557" y="1458"/>
                </a:lnTo>
                <a:lnTo>
                  <a:pt x="684" y="4892"/>
                </a:lnTo>
                <a:lnTo>
                  <a:pt x="0" y="7114"/>
                </a:lnTo>
                <a:lnTo>
                  <a:pt x="403" y="11547"/>
                </a:lnTo>
                <a:lnTo>
                  <a:pt x="1481" y="13612"/>
                </a:lnTo>
                <a:lnTo>
                  <a:pt x="4892" y="16462"/>
                </a:lnTo>
                <a:lnTo>
                  <a:pt x="7114" y="17158"/>
                </a:lnTo>
                <a:lnTo>
                  <a:pt x="11547" y="16754"/>
                </a:lnTo>
                <a:lnTo>
                  <a:pt x="13601" y="15688"/>
                </a:lnTo>
                <a:lnTo>
                  <a:pt x="16473" y="12254"/>
                </a:lnTo>
                <a:lnTo>
                  <a:pt x="17169" y="10043"/>
                </a:lnTo>
                <a:lnTo>
                  <a:pt x="16765" y="5599"/>
                </a:lnTo>
                <a:lnTo>
                  <a:pt x="15688" y="3546"/>
                </a:lnTo>
                <a:lnTo>
                  <a:pt x="12276" y="684"/>
                </a:lnTo>
                <a:lnTo>
                  <a:pt x="10054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354940" y="327697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0054" y="0"/>
                </a:moveTo>
                <a:lnTo>
                  <a:pt x="5610" y="392"/>
                </a:lnTo>
                <a:lnTo>
                  <a:pt x="3557" y="1458"/>
                </a:lnTo>
                <a:lnTo>
                  <a:pt x="684" y="4892"/>
                </a:lnTo>
                <a:lnTo>
                  <a:pt x="0" y="7114"/>
                </a:lnTo>
                <a:lnTo>
                  <a:pt x="403" y="11558"/>
                </a:lnTo>
                <a:lnTo>
                  <a:pt x="1481" y="13601"/>
                </a:lnTo>
                <a:lnTo>
                  <a:pt x="4892" y="16462"/>
                </a:lnTo>
                <a:lnTo>
                  <a:pt x="7103" y="17158"/>
                </a:lnTo>
                <a:lnTo>
                  <a:pt x="11547" y="16754"/>
                </a:lnTo>
                <a:lnTo>
                  <a:pt x="13601" y="15688"/>
                </a:lnTo>
                <a:lnTo>
                  <a:pt x="16462" y="12254"/>
                </a:lnTo>
                <a:lnTo>
                  <a:pt x="17158" y="10043"/>
                </a:lnTo>
                <a:lnTo>
                  <a:pt x="16765" y="5599"/>
                </a:lnTo>
                <a:lnTo>
                  <a:pt x="15688" y="3546"/>
                </a:lnTo>
                <a:lnTo>
                  <a:pt x="12265" y="695"/>
                </a:lnTo>
                <a:lnTo>
                  <a:pt x="10054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727016" y="6230559"/>
            <a:ext cx="805815" cy="466090"/>
          </a:xfrm>
          <a:custGeom>
            <a:avLst/>
            <a:gdLst/>
            <a:ahLst/>
            <a:cxnLst/>
            <a:rect l="l" t="t" r="r" b="b"/>
            <a:pathLst>
              <a:path w="805815" h="466090">
                <a:moveTo>
                  <a:pt x="0" y="465935"/>
                </a:moveTo>
                <a:lnTo>
                  <a:pt x="800619" y="2682"/>
                </a:lnTo>
                <a:lnTo>
                  <a:pt x="805254" y="0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506299" y="6185467"/>
            <a:ext cx="104139" cy="76835"/>
          </a:xfrm>
          <a:custGeom>
            <a:avLst/>
            <a:gdLst/>
            <a:ahLst/>
            <a:cxnLst/>
            <a:rect l="l" t="t" r="r" b="b"/>
            <a:pathLst>
              <a:path w="104139" h="76835">
                <a:moveTo>
                  <a:pt x="103892" y="0"/>
                </a:moveTo>
                <a:lnTo>
                  <a:pt x="0" y="27707"/>
                </a:lnTo>
                <a:lnTo>
                  <a:pt x="18336" y="39781"/>
                </a:lnTo>
                <a:lnTo>
                  <a:pt x="26764" y="54347"/>
                </a:lnTo>
                <a:lnTo>
                  <a:pt x="28099" y="76264"/>
                </a:lnTo>
                <a:lnTo>
                  <a:pt x="103892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718165" y="668787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719" y="0"/>
                </a:moveTo>
                <a:lnTo>
                  <a:pt x="6418" y="302"/>
                </a:lnTo>
                <a:lnTo>
                  <a:pt x="2541" y="2558"/>
                </a:lnTo>
                <a:lnTo>
                  <a:pt x="1144" y="4376"/>
                </a:lnTo>
                <a:lnTo>
                  <a:pt x="0" y="8685"/>
                </a:lnTo>
                <a:lnTo>
                  <a:pt x="302" y="10986"/>
                </a:lnTo>
                <a:lnTo>
                  <a:pt x="2550" y="14869"/>
                </a:lnTo>
                <a:lnTo>
                  <a:pt x="4376" y="16260"/>
                </a:lnTo>
                <a:lnTo>
                  <a:pt x="8685" y="17416"/>
                </a:lnTo>
                <a:lnTo>
                  <a:pt x="10986" y="17113"/>
                </a:lnTo>
                <a:lnTo>
                  <a:pt x="14855" y="14857"/>
                </a:lnTo>
                <a:lnTo>
                  <a:pt x="16260" y="13028"/>
                </a:lnTo>
                <a:lnTo>
                  <a:pt x="17405" y="8719"/>
                </a:lnTo>
                <a:lnTo>
                  <a:pt x="17102" y="6430"/>
                </a:lnTo>
                <a:lnTo>
                  <a:pt x="14869" y="2558"/>
                </a:lnTo>
                <a:lnTo>
                  <a:pt x="13028" y="1144"/>
                </a:lnTo>
                <a:lnTo>
                  <a:pt x="8719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538358" y="621328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719" y="0"/>
                </a:moveTo>
                <a:lnTo>
                  <a:pt x="6418" y="302"/>
                </a:lnTo>
                <a:lnTo>
                  <a:pt x="2550" y="2558"/>
                </a:lnTo>
                <a:lnTo>
                  <a:pt x="1155" y="4376"/>
                </a:lnTo>
                <a:lnTo>
                  <a:pt x="0" y="8685"/>
                </a:lnTo>
                <a:lnTo>
                  <a:pt x="302" y="10986"/>
                </a:lnTo>
                <a:lnTo>
                  <a:pt x="2550" y="14869"/>
                </a:lnTo>
                <a:lnTo>
                  <a:pt x="4376" y="16260"/>
                </a:lnTo>
                <a:lnTo>
                  <a:pt x="8697" y="17405"/>
                </a:lnTo>
                <a:lnTo>
                  <a:pt x="10986" y="17113"/>
                </a:lnTo>
                <a:lnTo>
                  <a:pt x="14855" y="14857"/>
                </a:lnTo>
                <a:lnTo>
                  <a:pt x="16260" y="13028"/>
                </a:lnTo>
                <a:lnTo>
                  <a:pt x="17405" y="8719"/>
                </a:lnTo>
                <a:lnTo>
                  <a:pt x="17102" y="6430"/>
                </a:lnTo>
                <a:lnTo>
                  <a:pt x="14854" y="2547"/>
                </a:lnTo>
                <a:lnTo>
                  <a:pt x="13028" y="1144"/>
                </a:lnTo>
                <a:lnTo>
                  <a:pt x="8719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309128" y="5592595"/>
            <a:ext cx="772160" cy="398145"/>
          </a:xfrm>
          <a:custGeom>
            <a:avLst/>
            <a:gdLst/>
            <a:ahLst/>
            <a:cxnLst/>
            <a:rect l="l" t="t" r="r" b="b"/>
            <a:pathLst>
              <a:path w="772160" h="398145">
                <a:moveTo>
                  <a:pt x="772074" y="0"/>
                </a:moveTo>
                <a:lnTo>
                  <a:pt x="769398" y="46371"/>
                </a:lnTo>
                <a:lnTo>
                  <a:pt x="761572" y="91172"/>
                </a:lnTo>
                <a:lnTo>
                  <a:pt x="748892" y="134102"/>
                </a:lnTo>
                <a:lnTo>
                  <a:pt x="731658" y="174866"/>
                </a:lnTo>
                <a:lnTo>
                  <a:pt x="710167" y="213163"/>
                </a:lnTo>
                <a:lnTo>
                  <a:pt x="684719" y="248695"/>
                </a:lnTo>
                <a:lnTo>
                  <a:pt x="655611" y="281164"/>
                </a:lnTo>
                <a:lnTo>
                  <a:pt x="623141" y="310273"/>
                </a:lnTo>
                <a:lnTo>
                  <a:pt x="587609" y="335721"/>
                </a:lnTo>
                <a:lnTo>
                  <a:pt x="549312" y="357212"/>
                </a:lnTo>
                <a:lnTo>
                  <a:pt x="508549" y="374446"/>
                </a:lnTo>
                <a:lnTo>
                  <a:pt x="465618" y="387126"/>
                </a:lnTo>
                <a:lnTo>
                  <a:pt x="420817" y="394952"/>
                </a:lnTo>
                <a:lnTo>
                  <a:pt x="374446" y="397627"/>
                </a:lnTo>
                <a:lnTo>
                  <a:pt x="328074" y="394952"/>
                </a:lnTo>
                <a:lnTo>
                  <a:pt x="283274" y="387126"/>
                </a:lnTo>
                <a:lnTo>
                  <a:pt x="240343" y="374446"/>
                </a:lnTo>
                <a:lnTo>
                  <a:pt x="199580" y="357212"/>
                </a:lnTo>
                <a:lnTo>
                  <a:pt x="161283" y="335721"/>
                </a:lnTo>
                <a:lnTo>
                  <a:pt x="125750" y="310273"/>
                </a:lnTo>
                <a:lnTo>
                  <a:pt x="93281" y="281164"/>
                </a:lnTo>
                <a:lnTo>
                  <a:pt x="64173" y="248695"/>
                </a:lnTo>
                <a:lnTo>
                  <a:pt x="38724" y="213163"/>
                </a:lnTo>
                <a:lnTo>
                  <a:pt x="17234" y="174866"/>
                </a:lnTo>
                <a:lnTo>
                  <a:pt x="0" y="134103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58021" y="5458495"/>
            <a:ext cx="23495" cy="134620"/>
          </a:xfrm>
          <a:custGeom>
            <a:avLst/>
            <a:gdLst/>
            <a:ahLst/>
            <a:cxnLst/>
            <a:rect l="l" t="t" r="r" b="b"/>
            <a:pathLst>
              <a:path w="23495" h="134620">
                <a:moveTo>
                  <a:pt x="0" y="0"/>
                </a:moveTo>
                <a:lnTo>
                  <a:pt x="12678" y="42927"/>
                </a:lnTo>
                <a:lnTo>
                  <a:pt x="20505" y="87728"/>
                </a:lnTo>
                <a:lnTo>
                  <a:pt x="23180" y="134099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044782" y="5588913"/>
            <a:ext cx="2635250" cy="1849755"/>
          </a:xfrm>
          <a:custGeom>
            <a:avLst/>
            <a:gdLst/>
            <a:ahLst/>
            <a:cxnLst/>
            <a:rect l="l" t="t" r="r" b="b"/>
            <a:pathLst>
              <a:path w="2635250" h="1849754">
                <a:moveTo>
                  <a:pt x="2634725" y="0"/>
                </a:moveTo>
                <a:lnTo>
                  <a:pt x="4365" y="1846237"/>
                </a:lnTo>
                <a:lnTo>
                  <a:pt x="0" y="1849300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71076" y="7407354"/>
            <a:ext cx="101600" cy="83185"/>
          </a:xfrm>
          <a:custGeom>
            <a:avLst/>
            <a:gdLst/>
            <a:ahLst/>
            <a:cxnLst/>
            <a:rect l="l" t="t" r="r" b="b"/>
            <a:pathLst>
              <a:path w="101600" h="83184">
                <a:moveTo>
                  <a:pt x="68846" y="0"/>
                </a:moveTo>
                <a:lnTo>
                  <a:pt x="0" y="82593"/>
                </a:lnTo>
                <a:lnTo>
                  <a:pt x="101076" y="45920"/>
                </a:lnTo>
                <a:lnTo>
                  <a:pt x="81763" y="35483"/>
                </a:lnTo>
                <a:lnTo>
                  <a:pt x="72089" y="21714"/>
                </a:lnTo>
                <a:lnTo>
                  <a:pt x="68846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70955" y="558015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7933" y="0"/>
                </a:moveTo>
                <a:lnTo>
                  <a:pt x="5667" y="504"/>
                </a:lnTo>
                <a:lnTo>
                  <a:pt x="2008" y="3063"/>
                </a:lnTo>
                <a:lnTo>
                  <a:pt x="774" y="5016"/>
                </a:lnTo>
                <a:lnTo>
                  <a:pt x="0" y="9415"/>
                </a:lnTo>
                <a:lnTo>
                  <a:pt x="504" y="11682"/>
                </a:lnTo>
                <a:lnTo>
                  <a:pt x="3063" y="15340"/>
                </a:lnTo>
                <a:lnTo>
                  <a:pt x="5027" y="16586"/>
                </a:lnTo>
                <a:lnTo>
                  <a:pt x="9426" y="17349"/>
                </a:lnTo>
                <a:lnTo>
                  <a:pt x="11682" y="16844"/>
                </a:lnTo>
                <a:lnTo>
                  <a:pt x="15340" y="14274"/>
                </a:lnTo>
                <a:lnTo>
                  <a:pt x="16574" y="12321"/>
                </a:lnTo>
                <a:lnTo>
                  <a:pt x="17349" y="7933"/>
                </a:lnTo>
                <a:lnTo>
                  <a:pt x="16844" y="5667"/>
                </a:lnTo>
                <a:lnTo>
                  <a:pt x="14274" y="2008"/>
                </a:lnTo>
                <a:lnTo>
                  <a:pt x="12321" y="763"/>
                </a:lnTo>
                <a:lnTo>
                  <a:pt x="7933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022106" y="743935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933" y="0"/>
                </a:moveTo>
                <a:lnTo>
                  <a:pt x="5667" y="516"/>
                </a:lnTo>
                <a:lnTo>
                  <a:pt x="2008" y="3074"/>
                </a:lnTo>
                <a:lnTo>
                  <a:pt x="774" y="5027"/>
                </a:lnTo>
                <a:lnTo>
                  <a:pt x="0" y="9426"/>
                </a:lnTo>
                <a:lnTo>
                  <a:pt x="504" y="11693"/>
                </a:lnTo>
                <a:lnTo>
                  <a:pt x="3063" y="15351"/>
                </a:lnTo>
                <a:lnTo>
                  <a:pt x="5027" y="16586"/>
                </a:lnTo>
                <a:lnTo>
                  <a:pt x="9426" y="17349"/>
                </a:lnTo>
                <a:lnTo>
                  <a:pt x="11682" y="16855"/>
                </a:lnTo>
                <a:lnTo>
                  <a:pt x="15340" y="14285"/>
                </a:lnTo>
                <a:lnTo>
                  <a:pt x="16586" y="12332"/>
                </a:lnTo>
                <a:lnTo>
                  <a:pt x="17349" y="7933"/>
                </a:lnTo>
                <a:lnTo>
                  <a:pt x="16844" y="5678"/>
                </a:lnTo>
                <a:lnTo>
                  <a:pt x="14274" y="2019"/>
                </a:lnTo>
                <a:lnTo>
                  <a:pt x="12321" y="774"/>
                </a:lnTo>
                <a:lnTo>
                  <a:pt x="7933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90023" y="1020263"/>
            <a:ext cx="2165052" cy="610360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indent="-12700" algn="ctr">
              <a:lnSpc>
                <a:spcPct val="110500"/>
              </a:lnSpc>
              <a:spcBef>
                <a:spcPts val="90"/>
              </a:spcBef>
            </a:pPr>
            <a:r>
              <a:rPr lang="ru-RU" sz="120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Снижение нагрузки благодаря запатентованной системе подачи смазки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918606" y="6990189"/>
            <a:ext cx="874319" cy="416010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indent="-24130" rtl="0">
              <a:lnSpc>
                <a:spcPct val="110500"/>
              </a:lnSpc>
              <a:spcBef>
                <a:spcPts val="90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отличная видимость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1275365" y="7035611"/>
            <a:ext cx="1639473" cy="421526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indent="29209" algn="ctr" rtl="0">
              <a:lnSpc>
                <a:spcPct val="110500"/>
              </a:lnSpc>
              <a:spcBef>
                <a:spcPts val="90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различные длины лап </a:t>
            </a: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доступны</a:t>
            </a:r>
            <a:r>
              <a:rPr lang="en-US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запросу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46051" y="3294758"/>
            <a:ext cx="2012702" cy="750205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algn="ctr" rtl="0">
              <a:spcBef>
                <a:spcPts val="90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Оптимизация конструкторских разработок на основе метода конечно-элементного анализа 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1048539" y="2750016"/>
            <a:ext cx="1413495" cy="201978"/>
          </a:xfrm>
          <a:prstGeom prst="rect">
            <a:avLst/>
          </a:prstGeom>
          <a:effectLst/>
        </p:spPr>
        <p:txBody>
          <a:bodyPr vert="horz" wrap="square" lIns="0" tIns="17145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35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изогнутые лапы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13529" y="8562521"/>
            <a:ext cx="1580767" cy="383288"/>
          </a:xfrm>
          <a:prstGeom prst="rect">
            <a:avLst/>
          </a:prstGeom>
          <a:effectLst/>
        </p:spPr>
        <p:txBody>
          <a:bodyPr vert="horz" wrap="square" lIns="0" tIns="17145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35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износоустойчивые детали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64690" y="338313"/>
            <a:ext cx="2362655" cy="227557"/>
          </a:xfrm>
          <a:prstGeom prst="rect">
            <a:avLst/>
          </a:prstGeom>
          <a:effectLst/>
        </p:spPr>
        <p:txBody>
          <a:bodyPr vert="horz" wrap="square" lIns="0" tIns="1397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ru-RU" sz="1400" b="1" i="0" u="none" strike="noStrike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КИПОВЫЙ ЗАХВАТ PBK</a:t>
            </a:r>
          </a:p>
        </p:txBody>
      </p:sp>
      <p:sp>
        <p:nvSpPr>
          <p:cNvPr id="74" name="object 74"/>
          <p:cNvSpPr/>
          <p:nvPr/>
        </p:nvSpPr>
        <p:spPr>
          <a:xfrm>
            <a:off x="6367720" y="426705"/>
            <a:ext cx="1686560" cy="1685925"/>
          </a:xfrm>
          <a:custGeom>
            <a:avLst/>
            <a:gdLst/>
            <a:ahLst/>
            <a:cxnLst/>
            <a:rect l="l" t="t" r="r" b="b"/>
            <a:pathLst>
              <a:path w="1686558" h="1685925">
                <a:moveTo>
                  <a:pt x="842960" y="0"/>
                </a:moveTo>
                <a:lnTo>
                  <a:pt x="795125" y="1334"/>
                </a:lnTo>
                <a:lnTo>
                  <a:pt x="747991" y="5290"/>
                </a:lnTo>
                <a:lnTo>
                  <a:pt x="701627" y="11796"/>
                </a:lnTo>
                <a:lnTo>
                  <a:pt x="656107" y="20781"/>
                </a:lnTo>
                <a:lnTo>
                  <a:pt x="611499" y="32174"/>
                </a:lnTo>
                <a:lnTo>
                  <a:pt x="567877" y="45904"/>
                </a:lnTo>
                <a:lnTo>
                  <a:pt x="525310" y="61899"/>
                </a:lnTo>
                <a:lnTo>
                  <a:pt x="483870" y="80089"/>
                </a:lnTo>
                <a:lnTo>
                  <a:pt x="443628" y="100402"/>
                </a:lnTo>
                <a:lnTo>
                  <a:pt x="404656" y="122767"/>
                </a:lnTo>
                <a:lnTo>
                  <a:pt x="367024" y="147113"/>
                </a:lnTo>
                <a:lnTo>
                  <a:pt x="330804" y="173369"/>
                </a:lnTo>
                <a:lnTo>
                  <a:pt x="296067" y="201463"/>
                </a:lnTo>
                <a:lnTo>
                  <a:pt x="262883" y="231325"/>
                </a:lnTo>
                <a:lnTo>
                  <a:pt x="231325" y="262883"/>
                </a:lnTo>
                <a:lnTo>
                  <a:pt x="201463" y="296067"/>
                </a:lnTo>
                <a:lnTo>
                  <a:pt x="173369" y="330804"/>
                </a:lnTo>
                <a:lnTo>
                  <a:pt x="147113" y="367024"/>
                </a:lnTo>
                <a:lnTo>
                  <a:pt x="122767" y="404656"/>
                </a:lnTo>
                <a:lnTo>
                  <a:pt x="100402" y="443628"/>
                </a:lnTo>
                <a:lnTo>
                  <a:pt x="80089" y="483870"/>
                </a:lnTo>
                <a:lnTo>
                  <a:pt x="61899" y="525310"/>
                </a:lnTo>
                <a:lnTo>
                  <a:pt x="45904" y="567877"/>
                </a:lnTo>
                <a:lnTo>
                  <a:pt x="32174" y="611499"/>
                </a:lnTo>
                <a:lnTo>
                  <a:pt x="20781" y="656107"/>
                </a:lnTo>
                <a:lnTo>
                  <a:pt x="11796" y="701627"/>
                </a:lnTo>
                <a:lnTo>
                  <a:pt x="5290" y="747991"/>
                </a:lnTo>
                <a:lnTo>
                  <a:pt x="1334" y="795125"/>
                </a:lnTo>
                <a:lnTo>
                  <a:pt x="0" y="842960"/>
                </a:lnTo>
                <a:lnTo>
                  <a:pt x="1334" y="890794"/>
                </a:lnTo>
                <a:lnTo>
                  <a:pt x="5290" y="937929"/>
                </a:lnTo>
                <a:lnTo>
                  <a:pt x="11796" y="984292"/>
                </a:lnTo>
                <a:lnTo>
                  <a:pt x="20781" y="1029813"/>
                </a:lnTo>
                <a:lnTo>
                  <a:pt x="32174" y="1074420"/>
                </a:lnTo>
                <a:lnTo>
                  <a:pt x="45904" y="1118043"/>
                </a:lnTo>
                <a:lnTo>
                  <a:pt x="61899" y="1160609"/>
                </a:lnTo>
                <a:lnTo>
                  <a:pt x="80089" y="1202049"/>
                </a:lnTo>
                <a:lnTo>
                  <a:pt x="100402" y="1242291"/>
                </a:lnTo>
                <a:lnTo>
                  <a:pt x="122767" y="1281263"/>
                </a:lnTo>
                <a:lnTo>
                  <a:pt x="147113" y="1318895"/>
                </a:lnTo>
                <a:lnTo>
                  <a:pt x="173369" y="1355115"/>
                </a:lnTo>
                <a:lnTo>
                  <a:pt x="201463" y="1389852"/>
                </a:lnTo>
                <a:lnTo>
                  <a:pt x="231325" y="1423036"/>
                </a:lnTo>
                <a:lnTo>
                  <a:pt x="262883" y="1454594"/>
                </a:lnTo>
                <a:lnTo>
                  <a:pt x="296067" y="1484456"/>
                </a:lnTo>
                <a:lnTo>
                  <a:pt x="330804" y="1512550"/>
                </a:lnTo>
                <a:lnTo>
                  <a:pt x="367024" y="1538806"/>
                </a:lnTo>
                <a:lnTo>
                  <a:pt x="404656" y="1563152"/>
                </a:lnTo>
                <a:lnTo>
                  <a:pt x="443628" y="1585517"/>
                </a:lnTo>
                <a:lnTo>
                  <a:pt x="483870" y="1605830"/>
                </a:lnTo>
                <a:lnTo>
                  <a:pt x="525310" y="1624020"/>
                </a:lnTo>
                <a:lnTo>
                  <a:pt x="567877" y="1640016"/>
                </a:lnTo>
                <a:lnTo>
                  <a:pt x="611499" y="1653745"/>
                </a:lnTo>
                <a:lnTo>
                  <a:pt x="656107" y="1665138"/>
                </a:lnTo>
                <a:lnTo>
                  <a:pt x="701627" y="1674123"/>
                </a:lnTo>
                <a:lnTo>
                  <a:pt x="747991" y="1680629"/>
                </a:lnTo>
                <a:lnTo>
                  <a:pt x="795125" y="1684585"/>
                </a:lnTo>
                <a:lnTo>
                  <a:pt x="842960" y="1685920"/>
                </a:lnTo>
                <a:lnTo>
                  <a:pt x="890795" y="1684585"/>
                </a:lnTo>
                <a:lnTo>
                  <a:pt x="937931" y="1680629"/>
                </a:lnTo>
                <a:lnTo>
                  <a:pt x="984295" y="1674123"/>
                </a:lnTo>
                <a:lnTo>
                  <a:pt x="1029817" y="1665138"/>
                </a:lnTo>
                <a:lnTo>
                  <a:pt x="1074425" y="1653745"/>
                </a:lnTo>
                <a:lnTo>
                  <a:pt x="1118048" y="1640016"/>
                </a:lnTo>
                <a:lnTo>
                  <a:pt x="1160616" y="1624020"/>
                </a:lnTo>
                <a:lnTo>
                  <a:pt x="1202056" y="1605830"/>
                </a:lnTo>
                <a:lnTo>
                  <a:pt x="1242298" y="1585517"/>
                </a:lnTo>
                <a:lnTo>
                  <a:pt x="1281271" y="1563152"/>
                </a:lnTo>
                <a:lnTo>
                  <a:pt x="1318904" y="1538806"/>
                </a:lnTo>
                <a:lnTo>
                  <a:pt x="1355124" y="1512550"/>
                </a:lnTo>
                <a:lnTo>
                  <a:pt x="1389862" y="1484456"/>
                </a:lnTo>
                <a:lnTo>
                  <a:pt x="1423045" y="1454594"/>
                </a:lnTo>
                <a:lnTo>
                  <a:pt x="1454604" y="1423036"/>
                </a:lnTo>
                <a:lnTo>
                  <a:pt x="1484466" y="1389852"/>
                </a:lnTo>
                <a:lnTo>
                  <a:pt x="1512561" y="1355115"/>
                </a:lnTo>
                <a:lnTo>
                  <a:pt x="1538817" y="1318895"/>
                </a:lnTo>
                <a:lnTo>
                  <a:pt x="1563163" y="1281263"/>
                </a:lnTo>
                <a:lnTo>
                  <a:pt x="1585528" y="1242291"/>
                </a:lnTo>
                <a:lnTo>
                  <a:pt x="1605841" y="1202049"/>
                </a:lnTo>
                <a:lnTo>
                  <a:pt x="1624031" y="1160609"/>
                </a:lnTo>
                <a:lnTo>
                  <a:pt x="1640027" y="1118043"/>
                </a:lnTo>
                <a:lnTo>
                  <a:pt x="1653756" y="1074420"/>
                </a:lnTo>
                <a:lnTo>
                  <a:pt x="1665150" y="1029813"/>
                </a:lnTo>
                <a:lnTo>
                  <a:pt x="1674135" y="984292"/>
                </a:lnTo>
                <a:lnTo>
                  <a:pt x="1680641" y="937929"/>
                </a:lnTo>
                <a:lnTo>
                  <a:pt x="1684596" y="890794"/>
                </a:lnTo>
                <a:lnTo>
                  <a:pt x="1685931" y="842960"/>
                </a:lnTo>
                <a:lnTo>
                  <a:pt x="1684596" y="795125"/>
                </a:lnTo>
                <a:lnTo>
                  <a:pt x="1680641" y="747991"/>
                </a:lnTo>
                <a:lnTo>
                  <a:pt x="1674135" y="701627"/>
                </a:lnTo>
                <a:lnTo>
                  <a:pt x="1665150" y="656107"/>
                </a:lnTo>
                <a:lnTo>
                  <a:pt x="1653756" y="611499"/>
                </a:lnTo>
                <a:lnTo>
                  <a:pt x="1640027" y="567877"/>
                </a:lnTo>
                <a:lnTo>
                  <a:pt x="1624031" y="525310"/>
                </a:lnTo>
                <a:lnTo>
                  <a:pt x="1605841" y="483870"/>
                </a:lnTo>
                <a:lnTo>
                  <a:pt x="1585528" y="443628"/>
                </a:lnTo>
                <a:lnTo>
                  <a:pt x="1563163" y="404656"/>
                </a:lnTo>
                <a:lnTo>
                  <a:pt x="1538817" y="367024"/>
                </a:lnTo>
                <a:lnTo>
                  <a:pt x="1512561" y="330804"/>
                </a:lnTo>
                <a:lnTo>
                  <a:pt x="1484466" y="296067"/>
                </a:lnTo>
                <a:lnTo>
                  <a:pt x="1454604" y="262883"/>
                </a:lnTo>
                <a:lnTo>
                  <a:pt x="1423045" y="231325"/>
                </a:lnTo>
                <a:lnTo>
                  <a:pt x="1389862" y="201463"/>
                </a:lnTo>
                <a:lnTo>
                  <a:pt x="1355124" y="173369"/>
                </a:lnTo>
                <a:lnTo>
                  <a:pt x="1318904" y="147113"/>
                </a:lnTo>
                <a:lnTo>
                  <a:pt x="1281271" y="122767"/>
                </a:lnTo>
                <a:lnTo>
                  <a:pt x="1242298" y="100402"/>
                </a:lnTo>
                <a:lnTo>
                  <a:pt x="1202056" y="80089"/>
                </a:lnTo>
                <a:lnTo>
                  <a:pt x="1160616" y="61899"/>
                </a:lnTo>
                <a:lnTo>
                  <a:pt x="1118048" y="45904"/>
                </a:lnTo>
                <a:lnTo>
                  <a:pt x="1074425" y="32174"/>
                </a:lnTo>
                <a:lnTo>
                  <a:pt x="1029817" y="20781"/>
                </a:lnTo>
                <a:lnTo>
                  <a:pt x="984295" y="11796"/>
                </a:lnTo>
                <a:lnTo>
                  <a:pt x="937931" y="5290"/>
                </a:lnTo>
                <a:lnTo>
                  <a:pt x="890795" y="1334"/>
                </a:lnTo>
                <a:lnTo>
                  <a:pt x="84296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643256" y="466288"/>
            <a:ext cx="1134249" cy="1606756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530118" y="1269665"/>
            <a:ext cx="555625" cy="814705"/>
          </a:xfrm>
          <a:custGeom>
            <a:avLst/>
            <a:gdLst/>
            <a:ahLst/>
            <a:cxnLst/>
            <a:rect l="l" t="t" r="r" b="b"/>
            <a:pathLst>
              <a:path w="555625" h="814705">
                <a:moveTo>
                  <a:pt x="555347" y="0"/>
                </a:moveTo>
                <a:lnTo>
                  <a:pt x="554053" y="47996"/>
                </a:lnTo>
                <a:lnTo>
                  <a:pt x="550214" y="95317"/>
                </a:lnTo>
                <a:lnTo>
                  <a:pt x="543898" y="141894"/>
                </a:lnTo>
                <a:lnTo>
                  <a:pt x="535171" y="187661"/>
                </a:lnTo>
                <a:lnTo>
                  <a:pt x="524099" y="232551"/>
                </a:lnTo>
                <a:lnTo>
                  <a:pt x="510750" y="276498"/>
                </a:lnTo>
                <a:lnTo>
                  <a:pt x="495190" y="319435"/>
                </a:lnTo>
                <a:lnTo>
                  <a:pt x="477486" y="361296"/>
                </a:lnTo>
                <a:lnTo>
                  <a:pt x="457705" y="402013"/>
                </a:lnTo>
                <a:lnTo>
                  <a:pt x="435913" y="441519"/>
                </a:lnTo>
                <a:lnTo>
                  <a:pt x="412177" y="479749"/>
                </a:lnTo>
                <a:lnTo>
                  <a:pt x="386564" y="516635"/>
                </a:lnTo>
                <a:lnTo>
                  <a:pt x="359140" y="552111"/>
                </a:lnTo>
                <a:lnTo>
                  <a:pt x="329972" y="586110"/>
                </a:lnTo>
                <a:lnTo>
                  <a:pt x="299128" y="618565"/>
                </a:lnTo>
                <a:lnTo>
                  <a:pt x="266672" y="649410"/>
                </a:lnTo>
                <a:lnTo>
                  <a:pt x="232674" y="678578"/>
                </a:lnTo>
                <a:lnTo>
                  <a:pt x="197198" y="706001"/>
                </a:lnTo>
                <a:lnTo>
                  <a:pt x="160311" y="731615"/>
                </a:lnTo>
                <a:lnTo>
                  <a:pt x="122082" y="755351"/>
                </a:lnTo>
                <a:lnTo>
                  <a:pt x="82575" y="777143"/>
                </a:lnTo>
                <a:lnTo>
                  <a:pt x="41858" y="796924"/>
                </a:lnTo>
                <a:lnTo>
                  <a:pt x="0" y="814627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482606" y="1754498"/>
            <a:ext cx="408940" cy="330200"/>
          </a:xfrm>
          <a:custGeom>
            <a:avLst/>
            <a:gdLst/>
            <a:ahLst/>
            <a:cxnLst/>
            <a:rect l="l" t="t" r="r" b="b"/>
            <a:pathLst>
              <a:path w="408940" h="330200">
                <a:moveTo>
                  <a:pt x="408643" y="329794"/>
                </a:moveTo>
                <a:lnTo>
                  <a:pt x="366785" y="312091"/>
                </a:lnTo>
                <a:lnTo>
                  <a:pt x="326068" y="292309"/>
                </a:lnTo>
                <a:lnTo>
                  <a:pt x="286562" y="270517"/>
                </a:lnTo>
                <a:lnTo>
                  <a:pt x="248333" y="246781"/>
                </a:lnTo>
                <a:lnTo>
                  <a:pt x="211447" y="221168"/>
                </a:lnTo>
                <a:lnTo>
                  <a:pt x="175971" y="193744"/>
                </a:lnTo>
                <a:lnTo>
                  <a:pt x="141973" y="164577"/>
                </a:lnTo>
                <a:lnTo>
                  <a:pt x="109518" y="133732"/>
                </a:lnTo>
                <a:lnTo>
                  <a:pt x="78674" y="101277"/>
                </a:lnTo>
                <a:lnTo>
                  <a:pt x="49506" y="67278"/>
                </a:lnTo>
                <a:lnTo>
                  <a:pt x="22083" y="31802"/>
                </a:lnTo>
                <a:lnTo>
                  <a:pt x="0" y="0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477770" y="174731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305" y="2102"/>
                </a:moveTo>
                <a:lnTo>
                  <a:pt x="0" y="0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912384" y="747469"/>
            <a:ext cx="173355" cy="522605"/>
          </a:xfrm>
          <a:custGeom>
            <a:avLst/>
            <a:gdLst/>
            <a:ahLst/>
            <a:cxnLst/>
            <a:rect l="l" t="t" r="r" b="b"/>
            <a:pathLst>
              <a:path w="173354" h="522605">
                <a:moveTo>
                  <a:pt x="0" y="0"/>
                </a:moveTo>
                <a:lnTo>
                  <a:pt x="29911" y="42446"/>
                </a:lnTo>
                <a:lnTo>
                  <a:pt x="53647" y="80675"/>
                </a:lnTo>
                <a:lnTo>
                  <a:pt x="75439" y="120182"/>
                </a:lnTo>
                <a:lnTo>
                  <a:pt x="95220" y="160899"/>
                </a:lnTo>
                <a:lnTo>
                  <a:pt x="112924" y="202759"/>
                </a:lnTo>
                <a:lnTo>
                  <a:pt x="128484" y="245696"/>
                </a:lnTo>
                <a:lnTo>
                  <a:pt x="141833" y="289643"/>
                </a:lnTo>
                <a:lnTo>
                  <a:pt x="152904" y="334534"/>
                </a:lnTo>
                <a:lnTo>
                  <a:pt x="161632" y="380301"/>
                </a:lnTo>
                <a:lnTo>
                  <a:pt x="167948" y="426878"/>
                </a:lnTo>
                <a:lnTo>
                  <a:pt x="171787" y="474198"/>
                </a:lnTo>
                <a:lnTo>
                  <a:pt x="173081" y="522195"/>
                </a:lnTo>
              </a:path>
            </a:pathLst>
          </a:custGeom>
          <a:ln w="63628">
            <a:solidFill>
              <a:srgbClr val="005EA1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353465" y="1819557"/>
            <a:ext cx="2125345" cy="1143635"/>
          </a:xfrm>
          <a:custGeom>
            <a:avLst/>
            <a:gdLst/>
            <a:ahLst/>
            <a:cxnLst/>
            <a:rect l="l" t="t" r="r" b="b"/>
            <a:pathLst>
              <a:path w="2125345" h="1143635">
                <a:moveTo>
                  <a:pt x="2125215" y="1143450"/>
                </a:moveTo>
                <a:lnTo>
                  <a:pt x="2105677" y="1132935"/>
                </a:lnTo>
                <a:lnTo>
                  <a:pt x="0" y="0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438438" y="2923805"/>
            <a:ext cx="104700" cy="73885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329836" y="180281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416" y="0"/>
                </a:moveTo>
                <a:lnTo>
                  <a:pt x="4138" y="1290"/>
                </a:lnTo>
                <a:lnTo>
                  <a:pt x="2356" y="2749"/>
                </a:lnTo>
                <a:lnTo>
                  <a:pt x="235" y="6677"/>
                </a:lnTo>
                <a:lnTo>
                  <a:pt x="0" y="8988"/>
                </a:lnTo>
                <a:lnTo>
                  <a:pt x="1279" y="13264"/>
                </a:lnTo>
                <a:lnTo>
                  <a:pt x="2749" y="15059"/>
                </a:lnTo>
                <a:lnTo>
                  <a:pt x="6677" y="17169"/>
                </a:lnTo>
                <a:lnTo>
                  <a:pt x="8977" y="17405"/>
                </a:lnTo>
                <a:lnTo>
                  <a:pt x="13264" y="16125"/>
                </a:lnTo>
                <a:lnTo>
                  <a:pt x="15059" y="14655"/>
                </a:lnTo>
                <a:lnTo>
                  <a:pt x="17169" y="10728"/>
                </a:lnTo>
                <a:lnTo>
                  <a:pt x="17405" y="8416"/>
                </a:lnTo>
                <a:lnTo>
                  <a:pt x="16114" y="4140"/>
                </a:lnTo>
                <a:lnTo>
                  <a:pt x="14655" y="2345"/>
                </a:lnTo>
                <a:lnTo>
                  <a:pt x="10728" y="235"/>
                </a:lnTo>
                <a:lnTo>
                  <a:pt x="8416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869937" y="6769250"/>
            <a:ext cx="1655193" cy="618295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indent="123825" algn="ctr" rtl="0">
              <a:lnSpc>
                <a:spcPct val="110500"/>
              </a:lnSpc>
              <a:spcBef>
                <a:spcPts val="90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Стандартно полосы износа приварены под лапами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46050" y="5252534"/>
            <a:ext cx="1287313" cy="405367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algn="ctr" rtl="0">
              <a:lnSpc>
                <a:spcPct val="110500"/>
              </a:lnSpc>
              <a:spcBef>
                <a:spcPts val="90"/>
              </a:spcBef>
            </a:pP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скошенная передняя кромка</a:t>
            </a:r>
          </a:p>
        </p:txBody>
      </p:sp>
      <p:sp>
        <p:nvSpPr>
          <p:cNvPr id="85" name="object 85"/>
          <p:cNvSpPr/>
          <p:nvPr/>
        </p:nvSpPr>
        <p:spPr>
          <a:xfrm>
            <a:off x="11541055" y="6575089"/>
            <a:ext cx="482600" cy="356870"/>
          </a:xfrm>
          <a:custGeom>
            <a:avLst/>
            <a:gdLst/>
            <a:ahLst/>
            <a:cxnLst/>
            <a:rect l="l" t="t" r="r" b="b"/>
            <a:pathLst>
              <a:path w="482600" h="356870">
                <a:moveTo>
                  <a:pt x="482117" y="356757"/>
                </a:moveTo>
                <a:lnTo>
                  <a:pt x="4298" y="3175"/>
                </a:lnTo>
                <a:lnTo>
                  <a:pt x="0" y="0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1468681" y="6521530"/>
            <a:ext cx="100330" cy="84455"/>
          </a:xfrm>
          <a:custGeom>
            <a:avLst/>
            <a:gdLst/>
            <a:ahLst/>
            <a:cxnLst/>
            <a:rect l="l" t="t" r="r" b="b"/>
            <a:pathLst>
              <a:path w="100329" h="84454">
                <a:moveTo>
                  <a:pt x="0" y="0"/>
                </a:moveTo>
                <a:lnTo>
                  <a:pt x="66748" y="84288"/>
                </a:lnTo>
                <a:lnTo>
                  <a:pt x="70530" y="62663"/>
                </a:lnTo>
                <a:lnTo>
                  <a:pt x="80551" y="49140"/>
                </a:lnTo>
                <a:lnTo>
                  <a:pt x="100122" y="39187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2014601" y="692325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9617" y="0"/>
                </a:moveTo>
                <a:lnTo>
                  <a:pt x="5195" y="662"/>
                </a:lnTo>
                <a:lnTo>
                  <a:pt x="3209" y="1851"/>
                </a:lnTo>
                <a:lnTo>
                  <a:pt x="561" y="5442"/>
                </a:lnTo>
                <a:lnTo>
                  <a:pt x="0" y="7687"/>
                </a:lnTo>
                <a:lnTo>
                  <a:pt x="662" y="12108"/>
                </a:lnTo>
                <a:lnTo>
                  <a:pt x="1851" y="14083"/>
                </a:lnTo>
                <a:lnTo>
                  <a:pt x="5442" y="16743"/>
                </a:lnTo>
                <a:lnTo>
                  <a:pt x="7687" y="17304"/>
                </a:lnTo>
                <a:lnTo>
                  <a:pt x="12097" y="16642"/>
                </a:lnTo>
                <a:lnTo>
                  <a:pt x="14094" y="15452"/>
                </a:lnTo>
                <a:lnTo>
                  <a:pt x="16743" y="11861"/>
                </a:lnTo>
                <a:lnTo>
                  <a:pt x="17304" y="9617"/>
                </a:lnTo>
                <a:lnTo>
                  <a:pt x="16642" y="5195"/>
                </a:lnTo>
                <a:lnTo>
                  <a:pt x="15452" y="3209"/>
                </a:lnTo>
                <a:lnTo>
                  <a:pt x="11861" y="549"/>
                </a:lnTo>
                <a:lnTo>
                  <a:pt x="9617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1518659" y="655626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9617" y="0"/>
                </a:moveTo>
                <a:lnTo>
                  <a:pt x="5195" y="662"/>
                </a:lnTo>
                <a:lnTo>
                  <a:pt x="3209" y="1851"/>
                </a:lnTo>
                <a:lnTo>
                  <a:pt x="561" y="5442"/>
                </a:lnTo>
                <a:lnTo>
                  <a:pt x="0" y="7687"/>
                </a:lnTo>
                <a:lnTo>
                  <a:pt x="650" y="12097"/>
                </a:lnTo>
                <a:lnTo>
                  <a:pt x="1851" y="14083"/>
                </a:lnTo>
                <a:lnTo>
                  <a:pt x="5442" y="16743"/>
                </a:lnTo>
                <a:lnTo>
                  <a:pt x="7687" y="17304"/>
                </a:lnTo>
                <a:lnTo>
                  <a:pt x="12097" y="16653"/>
                </a:lnTo>
                <a:lnTo>
                  <a:pt x="14083" y="15452"/>
                </a:lnTo>
                <a:lnTo>
                  <a:pt x="16743" y="11861"/>
                </a:lnTo>
                <a:lnTo>
                  <a:pt x="17304" y="9617"/>
                </a:lnTo>
                <a:lnTo>
                  <a:pt x="16642" y="5195"/>
                </a:lnTo>
                <a:lnTo>
                  <a:pt x="15452" y="3209"/>
                </a:lnTo>
                <a:lnTo>
                  <a:pt x="11861" y="561"/>
                </a:lnTo>
                <a:lnTo>
                  <a:pt x="9617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75049" y="1270074"/>
            <a:ext cx="1867505" cy="1020344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10500"/>
              </a:lnSpc>
              <a:spcBef>
                <a:spcPts val="90"/>
              </a:spcBef>
            </a:pPr>
            <a:r>
              <a:rPr lang="ru-RU" sz="120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Каретка </a:t>
            </a:r>
            <a:r>
              <a:rPr lang="ru-RU" sz="1200" dirty="0" smtClean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интегрированного </a:t>
            </a:r>
            <a:r>
              <a:rPr lang="ru-RU" sz="120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бокового смещения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входит в стандартную комплектацию</a:t>
            </a:r>
          </a:p>
        </p:txBody>
      </p:sp>
      <p:sp>
        <p:nvSpPr>
          <p:cNvPr id="90" name="object 90"/>
          <p:cNvSpPr/>
          <p:nvPr/>
        </p:nvSpPr>
        <p:spPr>
          <a:xfrm>
            <a:off x="7496798" y="1814878"/>
            <a:ext cx="918844" cy="1379220"/>
          </a:xfrm>
          <a:custGeom>
            <a:avLst/>
            <a:gdLst/>
            <a:ahLst/>
            <a:cxnLst/>
            <a:rect l="l" t="t" r="r" b="b"/>
            <a:pathLst>
              <a:path w="918844" h="1379220">
                <a:moveTo>
                  <a:pt x="0" y="0"/>
                </a:moveTo>
                <a:lnTo>
                  <a:pt x="12299" y="18460"/>
                </a:lnTo>
                <a:lnTo>
                  <a:pt x="918753" y="1378876"/>
                </a:lnTo>
              </a:path>
            </a:pathLst>
          </a:custGeom>
          <a:ln w="16832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456213" y="1753971"/>
            <a:ext cx="81280" cy="102235"/>
          </a:xfrm>
          <a:custGeom>
            <a:avLst/>
            <a:gdLst/>
            <a:ahLst/>
            <a:cxnLst/>
            <a:rect l="l" t="t" r="r" b="b"/>
            <a:pathLst>
              <a:path w="81279" h="102235">
                <a:moveTo>
                  <a:pt x="0" y="0"/>
                </a:moveTo>
                <a:lnTo>
                  <a:pt x="34215" y="101940"/>
                </a:lnTo>
                <a:lnTo>
                  <a:pt x="45112" y="82874"/>
                </a:lnTo>
                <a:lnTo>
                  <a:pt x="59117" y="73548"/>
                </a:lnTo>
                <a:lnTo>
                  <a:pt x="80910" y="70821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487962" y="180598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158" y="0"/>
                </a:moveTo>
                <a:lnTo>
                  <a:pt x="5891" y="448"/>
                </a:lnTo>
                <a:lnTo>
                  <a:pt x="2177" y="2917"/>
                </a:lnTo>
                <a:lnTo>
                  <a:pt x="875" y="4847"/>
                </a:lnTo>
                <a:lnTo>
                  <a:pt x="0" y="9213"/>
                </a:lnTo>
                <a:lnTo>
                  <a:pt x="460" y="11491"/>
                </a:lnTo>
                <a:lnTo>
                  <a:pt x="2928" y="15194"/>
                </a:lnTo>
                <a:lnTo>
                  <a:pt x="4847" y="16496"/>
                </a:lnTo>
                <a:lnTo>
                  <a:pt x="9224" y="17371"/>
                </a:lnTo>
                <a:lnTo>
                  <a:pt x="11513" y="16933"/>
                </a:lnTo>
                <a:lnTo>
                  <a:pt x="15228" y="14453"/>
                </a:lnTo>
                <a:lnTo>
                  <a:pt x="16496" y="12523"/>
                </a:lnTo>
                <a:lnTo>
                  <a:pt x="17382" y="8147"/>
                </a:lnTo>
                <a:lnTo>
                  <a:pt x="16933" y="5869"/>
                </a:lnTo>
                <a:lnTo>
                  <a:pt x="14465" y="2154"/>
                </a:lnTo>
                <a:lnTo>
                  <a:pt x="12534" y="864"/>
                </a:lnTo>
                <a:lnTo>
                  <a:pt x="8158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416251" y="319915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147" y="0"/>
                </a:moveTo>
                <a:lnTo>
                  <a:pt x="5880" y="437"/>
                </a:lnTo>
                <a:lnTo>
                  <a:pt x="2165" y="2917"/>
                </a:lnTo>
                <a:lnTo>
                  <a:pt x="875" y="4847"/>
                </a:lnTo>
                <a:lnTo>
                  <a:pt x="0" y="9224"/>
                </a:lnTo>
                <a:lnTo>
                  <a:pt x="448" y="11502"/>
                </a:lnTo>
                <a:lnTo>
                  <a:pt x="2917" y="15216"/>
                </a:lnTo>
                <a:lnTo>
                  <a:pt x="4847" y="16485"/>
                </a:lnTo>
                <a:lnTo>
                  <a:pt x="9224" y="17382"/>
                </a:lnTo>
                <a:lnTo>
                  <a:pt x="11502" y="16922"/>
                </a:lnTo>
                <a:lnTo>
                  <a:pt x="15216" y="14453"/>
                </a:lnTo>
                <a:lnTo>
                  <a:pt x="16496" y="12534"/>
                </a:lnTo>
                <a:lnTo>
                  <a:pt x="17371" y="8135"/>
                </a:lnTo>
                <a:lnTo>
                  <a:pt x="16933" y="5880"/>
                </a:lnTo>
                <a:lnTo>
                  <a:pt x="14453" y="2165"/>
                </a:lnTo>
                <a:lnTo>
                  <a:pt x="12523" y="864"/>
                </a:lnTo>
                <a:lnTo>
                  <a:pt x="8147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027345" y="2252711"/>
            <a:ext cx="1200905" cy="386644"/>
          </a:xfrm>
          <a:prstGeom prst="rect">
            <a:avLst/>
          </a:prstGeom>
          <a:effectLst/>
        </p:spPr>
        <p:txBody>
          <a:bodyPr vert="horz" wrap="square" lIns="0" tIns="17145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35"/>
              </a:spcBef>
            </a:pPr>
            <a:r>
              <a:rPr lang="ru-RU" sz="1200" dirty="0" smtClean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высокопрочная</a:t>
            </a: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рама</a:t>
            </a:r>
          </a:p>
        </p:txBody>
      </p:sp>
      <p:sp>
        <p:nvSpPr>
          <p:cNvPr id="95" name="object 95"/>
          <p:cNvSpPr/>
          <p:nvPr/>
        </p:nvSpPr>
        <p:spPr>
          <a:xfrm>
            <a:off x="3794465" y="2555858"/>
            <a:ext cx="3810" cy="638810"/>
          </a:xfrm>
          <a:custGeom>
            <a:avLst/>
            <a:gdLst/>
            <a:ahLst/>
            <a:cxnLst/>
            <a:rect l="l" t="t" r="r" b="b"/>
            <a:pathLst>
              <a:path w="3810" h="638810">
                <a:moveTo>
                  <a:pt x="1756" y="-8416"/>
                </a:moveTo>
                <a:lnTo>
                  <a:pt x="1756" y="647069"/>
                </a:lnTo>
              </a:path>
            </a:pathLst>
          </a:custGeom>
          <a:ln w="20345">
            <a:solidFill>
              <a:srgbClr val="FFF200"/>
            </a:solidFill>
            <a:prstDash val="dot"/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769753" y="3163750"/>
            <a:ext cx="56515" cy="104139"/>
          </a:xfrm>
          <a:custGeom>
            <a:avLst/>
            <a:gdLst/>
            <a:ahLst/>
            <a:cxnLst/>
            <a:rect l="l" t="t" r="r" b="b"/>
            <a:pathLst>
              <a:path w="56514" h="104138">
                <a:moveTo>
                  <a:pt x="0" y="314"/>
                </a:moveTo>
                <a:lnTo>
                  <a:pt x="28627" y="103960"/>
                </a:lnTo>
                <a:lnTo>
                  <a:pt x="53460" y="10021"/>
                </a:lnTo>
                <a:lnTo>
                  <a:pt x="19694" y="10021"/>
                </a:lnTo>
                <a:lnTo>
                  <a:pt x="0" y="314"/>
                </a:lnTo>
                <a:close/>
              </a:path>
              <a:path w="56514" h="104138">
                <a:moveTo>
                  <a:pt x="56109" y="0"/>
                </a:moveTo>
                <a:lnTo>
                  <a:pt x="36527" y="9931"/>
                </a:lnTo>
                <a:lnTo>
                  <a:pt x="19694" y="10021"/>
                </a:lnTo>
                <a:lnTo>
                  <a:pt x="53460" y="10021"/>
                </a:lnTo>
                <a:lnTo>
                  <a:pt x="56109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789573" y="3186339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0593" y="0"/>
                </a:moveTo>
                <a:lnTo>
                  <a:pt x="0" y="10705"/>
                </a:lnTo>
                <a:lnTo>
                  <a:pt x="897" y="12849"/>
                </a:lnTo>
                <a:lnTo>
                  <a:pt x="4084" y="15980"/>
                </a:lnTo>
                <a:lnTo>
                  <a:pt x="6216" y="16855"/>
                </a:lnTo>
                <a:lnTo>
                  <a:pt x="10683" y="16832"/>
                </a:lnTo>
                <a:lnTo>
                  <a:pt x="12826" y="15935"/>
                </a:lnTo>
                <a:lnTo>
                  <a:pt x="15957" y="12770"/>
                </a:lnTo>
                <a:lnTo>
                  <a:pt x="16796" y="10705"/>
                </a:lnTo>
                <a:lnTo>
                  <a:pt x="16810" y="6149"/>
                </a:lnTo>
                <a:lnTo>
                  <a:pt x="15912" y="4017"/>
                </a:lnTo>
                <a:lnTo>
                  <a:pt x="12736" y="875"/>
                </a:lnTo>
                <a:lnTo>
                  <a:pt x="10593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785965" y="253048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0593" y="0"/>
                </a:moveTo>
                <a:lnTo>
                  <a:pt x="0" y="10705"/>
                </a:lnTo>
                <a:lnTo>
                  <a:pt x="897" y="12837"/>
                </a:lnTo>
                <a:lnTo>
                  <a:pt x="4084" y="15980"/>
                </a:lnTo>
                <a:lnTo>
                  <a:pt x="6216" y="16855"/>
                </a:lnTo>
                <a:lnTo>
                  <a:pt x="10683" y="16832"/>
                </a:lnTo>
                <a:lnTo>
                  <a:pt x="12826" y="15935"/>
                </a:lnTo>
                <a:lnTo>
                  <a:pt x="15957" y="12748"/>
                </a:lnTo>
                <a:lnTo>
                  <a:pt x="16796" y="10705"/>
                </a:lnTo>
                <a:lnTo>
                  <a:pt x="16810" y="6149"/>
                </a:lnTo>
                <a:lnTo>
                  <a:pt x="15912" y="4006"/>
                </a:lnTo>
                <a:lnTo>
                  <a:pt x="12736" y="875"/>
                </a:lnTo>
                <a:lnTo>
                  <a:pt x="10593" y="0"/>
                </a:lnTo>
                <a:close/>
              </a:path>
            </a:pathLst>
          </a:custGeom>
          <a:solidFill>
            <a:srgbClr val="FFF2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195058" y="3973815"/>
            <a:ext cx="784860" cy="398145"/>
          </a:xfrm>
          <a:custGeom>
            <a:avLst/>
            <a:gdLst/>
            <a:ahLst/>
            <a:cxnLst/>
            <a:rect l="l" t="t" r="r" b="b"/>
            <a:pathLst>
              <a:path w="784860" h="398145">
                <a:moveTo>
                  <a:pt x="784763" y="0"/>
                </a:moveTo>
                <a:lnTo>
                  <a:pt x="782088" y="46371"/>
                </a:lnTo>
                <a:lnTo>
                  <a:pt x="774262" y="91172"/>
                </a:lnTo>
                <a:lnTo>
                  <a:pt x="761582" y="134102"/>
                </a:lnTo>
                <a:lnTo>
                  <a:pt x="744348" y="174866"/>
                </a:lnTo>
                <a:lnTo>
                  <a:pt x="722857" y="213163"/>
                </a:lnTo>
                <a:lnTo>
                  <a:pt x="697408" y="248695"/>
                </a:lnTo>
                <a:lnTo>
                  <a:pt x="668299" y="281164"/>
                </a:lnTo>
                <a:lnTo>
                  <a:pt x="635829" y="310273"/>
                </a:lnTo>
                <a:lnTo>
                  <a:pt x="600296" y="335721"/>
                </a:lnTo>
                <a:lnTo>
                  <a:pt x="561998" y="357212"/>
                </a:lnTo>
                <a:lnTo>
                  <a:pt x="521233" y="374446"/>
                </a:lnTo>
                <a:lnTo>
                  <a:pt x="478301" y="387126"/>
                </a:lnTo>
                <a:lnTo>
                  <a:pt x="433498" y="394952"/>
                </a:lnTo>
                <a:lnTo>
                  <a:pt x="387124" y="397627"/>
                </a:lnTo>
                <a:lnTo>
                  <a:pt x="340753" y="394952"/>
                </a:lnTo>
                <a:lnTo>
                  <a:pt x="295952" y="387126"/>
                </a:lnTo>
                <a:lnTo>
                  <a:pt x="253021" y="374446"/>
                </a:lnTo>
                <a:lnTo>
                  <a:pt x="212258" y="357212"/>
                </a:lnTo>
                <a:lnTo>
                  <a:pt x="173961" y="335721"/>
                </a:lnTo>
                <a:lnTo>
                  <a:pt x="138429" y="310273"/>
                </a:lnTo>
                <a:lnTo>
                  <a:pt x="105960" y="281164"/>
                </a:lnTo>
                <a:lnTo>
                  <a:pt x="76851" y="248695"/>
                </a:lnTo>
                <a:lnTo>
                  <a:pt x="51403" y="213163"/>
                </a:lnTo>
                <a:lnTo>
                  <a:pt x="29912" y="174866"/>
                </a:lnTo>
                <a:lnTo>
                  <a:pt x="12678" y="134102"/>
                </a:lnTo>
                <a:lnTo>
                  <a:pt x="0" y="91175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823510" y="3658259"/>
            <a:ext cx="156845" cy="315595"/>
          </a:xfrm>
          <a:custGeom>
            <a:avLst/>
            <a:gdLst/>
            <a:ahLst/>
            <a:cxnLst/>
            <a:rect l="l" t="t" r="r" b="b"/>
            <a:pathLst>
              <a:path w="156844" h="315595">
                <a:moveTo>
                  <a:pt x="0" y="0"/>
                </a:moveTo>
                <a:lnTo>
                  <a:pt x="39847" y="34391"/>
                </a:lnTo>
                <a:lnTo>
                  <a:pt x="68956" y="66861"/>
                </a:lnTo>
                <a:lnTo>
                  <a:pt x="94405" y="102393"/>
                </a:lnTo>
                <a:lnTo>
                  <a:pt x="115896" y="140690"/>
                </a:lnTo>
                <a:lnTo>
                  <a:pt x="133130" y="181453"/>
                </a:lnTo>
                <a:lnTo>
                  <a:pt x="145810" y="224384"/>
                </a:lnTo>
                <a:lnTo>
                  <a:pt x="153636" y="269185"/>
                </a:lnTo>
                <a:lnTo>
                  <a:pt x="156311" y="315556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41468" y="2898658"/>
            <a:ext cx="784860" cy="700405"/>
          </a:xfrm>
          <a:custGeom>
            <a:avLst/>
            <a:gdLst/>
            <a:ahLst/>
            <a:cxnLst/>
            <a:rect l="l" t="t" r="r" b="b"/>
            <a:pathLst>
              <a:path w="784859" h="700404">
                <a:moveTo>
                  <a:pt x="784753" y="393910"/>
                </a:moveTo>
                <a:lnTo>
                  <a:pt x="772074" y="436841"/>
                </a:lnTo>
                <a:lnTo>
                  <a:pt x="754840" y="477604"/>
                </a:lnTo>
                <a:lnTo>
                  <a:pt x="733349" y="515901"/>
                </a:lnTo>
                <a:lnTo>
                  <a:pt x="707900" y="551433"/>
                </a:lnTo>
                <a:lnTo>
                  <a:pt x="678792" y="583903"/>
                </a:lnTo>
                <a:lnTo>
                  <a:pt x="646323" y="613011"/>
                </a:lnTo>
                <a:lnTo>
                  <a:pt x="610790" y="638459"/>
                </a:lnTo>
                <a:lnTo>
                  <a:pt x="572493" y="659950"/>
                </a:lnTo>
                <a:lnTo>
                  <a:pt x="531730" y="677184"/>
                </a:lnTo>
                <a:lnTo>
                  <a:pt x="488799" y="689864"/>
                </a:lnTo>
                <a:lnTo>
                  <a:pt x="443999" y="697690"/>
                </a:lnTo>
                <a:lnTo>
                  <a:pt x="397627" y="700366"/>
                </a:lnTo>
                <a:lnTo>
                  <a:pt x="351256" y="697690"/>
                </a:lnTo>
                <a:lnTo>
                  <a:pt x="306455" y="689864"/>
                </a:lnTo>
                <a:lnTo>
                  <a:pt x="263524" y="677184"/>
                </a:lnTo>
                <a:lnTo>
                  <a:pt x="222761" y="659950"/>
                </a:lnTo>
                <a:lnTo>
                  <a:pt x="184464" y="638459"/>
                </a:lnTo>
                <a:lnTo>
                  <a:pt x="148932" y="613011"/>
                </a:lnTo>
                <a:lnTo>
                  <a:pt x="116462" y="583903"/>
                </a:lnTo>
                <a:lnTo>
                  <a:pt x="87354" y="551433"/>
                </a:lnTo>
                <a:lnTo>
                  <a:pt x="61906" y="515901"/>
                </a:lnTo>
                <a:lnTo>
                  <a:pt x="40415" y="477604"/>
                </a:lnTo>
                <a:lnTo>
                  <a:pt x="23181" y="436841"/>
                </a:lnTo>
                <a:lnTo>
                  <a:pt x="10501" y="393910"/>
                </a:lnTo>
                <a:lnTo>
                  <a:pt x="2675" y="349109"/>
                </a:lnTo>
                <a:lnTo>
                  <a:pt x="0" y="302738"/>
                </a:lnTo>
                <a:lnTo>
                  <a:pt x="2675" y="256366"/>
                </a:lnTo>
                <a:lnTo>
                  <a:pt x="10501" y="211566"/>
                </a:lnTo>
                <a:lnTo>
                  <a:pt x="23181" y="168635"/>
                </a:lnTo>
                <a:lnTo>
                  <a:pt x="40415" y="127872"/>
                </a:lnTo>
                <a:lnTo>
                  <a:pt x="61906" y="89575"/>
                </a:lnTo>
                <a:lnTo>
                  <a:pt x="87354" y="54042"/>
                </a:lnTo>
                <a:lnTo>
                  <a:pt x="116462" y="21573"/>
                </a:lnTo>
                <a:lnTo>
                  <a:pt x="140527" y="0"/>
                </a:lnTo>
              </a:path>
            </a:pathLst>
          </a:custGeom>
          <a:ln w="31803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751502" y="139700"/>
            <a:ext cx="5449994" cy="933112"/>
          </a:xfrm>
          <a:prstGeom prst="rect">
            <a:avLst/>
          </a:prstGeom>
          <a:effectLst/>
        </p:spPr>
        <p:txBody>
          <a:bodyPr vert="horz" wrap="square" lIns="0" tIns="8318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55"/>
              </a:spcBef>
            </a:pPr>
            <a:r>
              <a:rPr lang="ru-RU" sz="1700" b="1" i="0" u="none" strike="noStrike" dirty="0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Технология </a:t>
            </a:r>
            <a:r>
              <a:rPr lang="ru-RU" sz="1700" b="1" i="0" u="none" strike="noStrike" dirty="0" err="1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</a:t>
            </a:r>
            <a:r>
              <a:rPr lang="ru-RU" sz="1700" b="1" i="0" u="none" strike="noStrike" dirty="0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700" b="1" i="0" u="none" strike="noStrike" dirty="0" err="1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ServicePlus</a:t>
            </a:r>
            <a:endParaRPr lang="ru-RU" sz="1700" b="1" i="0" u="none" strike="noStrike" dirty="0" smtId="4294967295">
              <a:solidFill>
                <a:srgbClr val="0061AF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rtl="0">
              <a:lnSpc>
                <a:spcPct val="100000"/>
              </a:lnSpc>
              <a:spcBef>
                <a:spcPts val="565"/>
              </a:spcBef>
            </a:pPr>
            <a:r>
              <a:rPr lang="ru-RU" sz="1700" b="1" i="0" u="none" strike="noStrike" dirty="0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Оптимизированный полный цикл обслуживания захватов для кип и материалов переработки</a:t>
            </a:r>
          </a:p>
        </p:txBody>
      </p:sp>
      <p:sp>
        <p:nvSpPr>
          <p:cNvPr id="106" name="object 106"/>
          <p:cNvSpPr/>
          <p:nvPr/>
        </p:nvSpPr>
        <p:spPr>
          <a:xfrm>
            <a:off x="18301890" y="6151870"/>
            <a:ext cx="1150414" cy="1150414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3757945" y="7379973"/>
            <a:ext cx="2751592" cy="1733674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3749990" y="7372032"/>
            <a:ext cx="2767965" cy="1750060"/>
          </a:xfrm>
          <a:custGeom>
            <a:avLst/>
            <a:gdLst/>
            <a:ahLst/>
            <a:cxnLst/>
            <a:rect l="l" t="t" r="r" b="b"/>
            <a:pathLst>
              <a:path w="2767965" h="1750058">
                <a:moveTo>
                  <a:pt x="0" y="1749571"/>
                </a:moveTo>
                <a:lnTo>
                  <a:pt x="2767504" y="1749571"/>
                </a:lnTo>
                <a:lnTo>
                  <a:pt x="2767504" y="0"/>
                </a:lnTo>
                <a:lnTo>
                  <a:pt x="0" y="0"/>
                </a:lnTo>
                <a:lnTo>
                  <a:pt x="0" y="1749571"/>
                </a:lnTo>
                <a:close/>
              </a:path>
            </a:pathLst>
          </a:custGeom>
          <a:ln w="15901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6960076" y="7379977"/>
            <a:ext cx="2751592" cy="1733669"/>
          </a:xfrm>
          <a:prstGeom prst="rect">
            <a:avLst/>
          </a:prstGeom>
          <a:blipFill>
            <a:blip r:embed="rId2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6952120" y="7372032"/>
            <a:ext cx="2767965" cy="1750060"/>
          </a:xfrm>
          <a:custGeom>
            <a:avLst/>
            <a:gdLst/>
            <a:ahLst/>
            <a:cxnLst/>
            <a:rect l="l" t="t" r="r" b="b"/>
            <a:pathLst>
              <a:path w="2767965" h="1750058">
                <a:moveTo>
                  <a:pt x="0" y="1749571"/>
                </a:moveTo>
                <a:lnTo>
                  <a:pt x="2767504" y="1749571"/>
                </a:lnTo>
                <a:lnTo>
                  <a:pt x="2767504" y="0"/>
                </a:lnTo>
                <a:lnTo>
                  <a:pt x="0" y="0"/>
                </a:lnTo>
                <a:lnTo>
                  <a:pt x="0" y="1749571"/>
                </a:lnTo>
                <a:close/>
              </a:path>
            </a:pathLst>
          </a:custGeom>
          <a:ln w="15901">
            <a:solidFill>
              <a:srgbClr val="FBFBFB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3755585" y="6991844"/>
            <a:ext cx="4654756" cy="382652"/>
          </a:xfrm>
          <a:prstGeom prst="rect">
            <a:avLst/>
          </a:prstGeom>
          <a:effectLst/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ru-RU" sz="1200" b="1" i="0" u="none" strike="noStrike" smtId="4294967295">
                <a:solidFill>
                  <a:srgbClr val="0061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МОДЕЛЬ PBK-CR ДЛЯ МАТЕРИАЛОВ ПЕРЕРАБОТКИ И КОНТЕЙНЕРОВ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7313416" y="8090468"/>
            <a:ext cx="4643634" cy="944105"/>
          </a:xfrm>
          <a:prstGeom prst="rect">
            <a:avLst/>
          </a:prstGeom>
          <a:effectLst/>
        </p:spPr>
        <p:txBody>
          <a:bodyPr vert="horz" wrap="square" lIns="0" tIns="11430" rIns="0" bIns="0" rtlCol="0">
            <a:spAutoFit/>
          </a:bodyPr>
          <a:lstStyle/>
          <a:p>
            <a:pPr marR="5080" rtl="0">
              <a:lnSpc>
                <a:spcPct val="135000"/>
              </a:lnSpc>
            </a:pP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независимое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боковое смещение (+/-) 100 мм по запросу </a:t>
            </a:r>
            <a:endParaRPr lang="ru-RU" sz="1200" b="0" i="0" u="none" strike="noStrike" dirty="0" smtClean="0" smtId="4294967295">
              <a:solidFill>
                <a:srgbClr val="231F2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R="5080">
              <a:lnSpc>
                <a:spcPct val="135000"/>
              </a:lnSpc>
            </a:pP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вариант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комбинации с компактным </a:t>
            </a:r>
            <a:r>
              <a:rPr lang="ru-RU" sz="120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ротатором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(DPBK, 360°) </a:t>
            </a:r>
            <a:endParaRPr lang="ru-RU" sz="1200" b="0" i="0" u="none" strike="noStrike" dirty="0" smtClean="0" smtId="4294967295">
              <a:solidFill>
                <a:srgbClr val="231F2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R="5080" rtl="0">
              <a:lnSpc>
                <a:spcPct val="135000"/>
              </a:lnSpc>
            </a:pP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бронзовые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подшипники профиля по </a:t>
            </a: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запросу</a:t>
            </a:r>
          </a:p>
          <a:p>
            <a:pPr rtl="0">
              <a:lnSpc>
                <a:spcPct val="100000"/>
              </a:lnSpc>
            </a:pP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полосы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износа под </a:t>
            </a:r>
            <a:r>
              <a:rPr lang="ru-RU" sz="12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рамой </a:t>
            </a:r>
            <a:r>
              <a:rPr lang="ru-RU" sz="12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запросу</a:t>
            </a:r>
          </a:p>
        </p:txBody>
      </p:sp>
      <p:sp>
        <p:nvSpPr>
          <p:cNvPr id="113" name="object 113"/>
          <p:cNvSpPr/>
          <p:nvPr/>
        </p:nvSpPr>
        <p:spPr>
          <a:xfrm>
            <a:off x="7057109" y="8885130"/>
            <a:ext cx="95431" cy="95431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057109" y="8638247"/>
            <a:ext cx="95431" cy="95431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057109" y="8391363"/>
            <a:ext cx="95431" cy="95431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057109" y="8144480"/>
            <a:ext cx="95431" cy="95431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736850" y="8057796"/>
            <a:ext cx="4204726" cy="1038105"/>
          </a:xfrm>
          <a:prstGeom prst="rect">
            <a:avLst/>
          </a:prstGeom>
          <a:effectLst/>
        </p:spPr>
        <p:txBody>
          <a:bodyPr vert="horz" wrap="square" lIns="0" tIns="75565" rIns="0" bIns="0" rtlCol="0">
            <a:spAutoFit/>
          </a:bodyPr>
          <a:lstStyle/>
          <a:p>
            <a:pPr rtl="0">
              <a:spcAft>
                <a:spcPts val="400"/>
              </a:spcAft>
            </a:pPr>
            <a:r>
              <a:rPr lang="ru-RU" sz="105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</a:t>
            </a:r>
            <a:r>
              <a:rPr lang="ru-RU" sz="105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омпактная </a:t>
            </a:r>
            <a:r>
              <a:rPr lang="ru-RU" sz="105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конструкция обеспечивает отличную видимость</a:t>
            </a:r>
          </a:p>
          <a:p>
            <a:pPr marR="5080">
              <a:spcAft>
                <a:spcPts val="400"/>
              </a:spcAft>
            </a:pPr>
            <a:r>
              <a:rPr lang="ru-RU" sz="105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технология </a:t>
            </a:r>
            <a:r>
              <a:rPr lang="ru-RU" sz="1050" dirty="0" smtClean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снижения </a:t>
            </a:r>
            <a:r>
              <a:rPr lang="ru-RU" sz="105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нагрузки благодаря запатентованной системе подачи </a:t>
            </a:r>
            <a:r>
              <a:rPr lang="ru-RU" sz="1050" dirty="0" smtClean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смазки</a:t>
            </a:r>
            <a:endParaRPr lang="en-US" sz="1050" b="0" i="0" u="none" strike="noStrike" dirty="0" smtClean="0" smtId="4294967295">
              <a:solidFill>
                <a:srgbClr val="231F2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R="5080" rtl="0">
              <a:spcAft>
                <a:spcPts val="400"/>
              </a:spcAft>
            </a:pPr>
            <a:r>
              <a:rPr lang="ru-RU" sz="105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прочная </a:t>
            </a:r>
            <a:r>
              <a:rPr lang="ru-RU" sz="105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конструкция</a:t>
            </a:r>
          </a:p>
          <a:p>
            <a:pPr rtl="0">
              <a:spcAft>
                <a:spcPts val="400"/>
              </a:spcAft>
            </a:pPr>
            <a:r>
              <a:rPr lang="ru-RU" sz="105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различные </a:t>
            </a:r>
            <a:r>
              <a:rPr lang="ru-RU" sz="105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защитные решетки </a:t>
            </a:r>
            <a:r>
              <a:rPr lang="ru-RU" sz="105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запросу</a:t>
            </a:r>
          </a:p>
        </p:txBody>
      </p:sp>
      <p:sp>
        <p:nvSpPr>
          <p:cNvPr id="118" name="object 118"/>
          <p:cNvSpPr/>
          <p:nvPr/>
        </p:nvSpPr>
        <p:spPr>
          <a:xfrm>
            <a:off x="2503746" y="8958607"/>
            <a:ext cx="95420" cy="95431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503746" y="8750300"/>
            <a:ext cx="95420" cy="95431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503746" y="8355748"/>
            <a:ext cx="95420" cy="95431"/>
          </a:xfrm>
          <a:prstGeom prst="rect">
            <a:avLst/>
          </a:prstGeom>
          <a:blipFill>
            <a:blip r:embed="rId3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503746" y="8144480"/>
            <a:ext cx="95420" cy="95431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8032016" y="1242993"/>
            <a:ext cx="1927962" cy="46562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700" b="1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— это эффективность </a:t>
            </a:r>
            <a:r>
              <a:rPr lang="ru-RU" sz="7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ServicePlus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которая обеспечивает </a:t>
            </a:r>
            <a:r>
              <a:rPr lang="ru-RU" sz="70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максимальный срок использования 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 минимальными затратами на техническое обслуживание и ремонт.</a:t>
            </a:r>
          </a:p>
          <a:p>
            <a:pPr algn="just" rtl="0">
              <a:spcAft>
                <a:spcPts val="600"/>
              </a:spcAf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 позволяет быстро и легко заменить детали с помощью ключевых модульных элементов, скрепляемых болтами.</a:t>
            </a:r>
          </a:p>
          <a:p>
            <a:pPr marL="12700" rtl="0">
              <a:lnSpc>
                <a:spcPct val="100000"/>
              </a:lnSpc>
              <a:spcBef>
                <a:spcPts val="310"/>
              </a:spcBef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 означает:</a:t>
            </a:r>
          </a:p>
          <a:p>
            <a:pPr marL="139700" indent="-127635" rtl="0">
              <a:lnSpc>
                <a:spcPct val="100000"/>
              </a:lnSpc>
              <a:spcBef>
                <a:spcPts val="215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множество унифицированных запасных частей</a:t>
            </a:r>
          </a:p>
          <a:p>
            <a:pPr marL="139700" indent="-127635" rtl="0">
              <a:lnSpc>
                <a:spcPct val="100000"/>
              </a:lnSpc>
              <a:spcBef>
                <a:spcPts val="210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снижение затрат на техническое обслуживание</a:t>
            </a:r>
          </a:p>
          <a:p>
            <a:pPr marL="139700" marR="64769" indent="-127635" rtl="0">
              <a:lnSpc>
                <a:spcPct val="101200"/>
              </a:lnSpc>
              <a:spcBef>
                <a:spcPts val="200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износостойкие детали с длительным сроком службы</a:t>
            </a:r>
          </a:p>
          <a:p>
            <a:pPr marL="139700" indent="-127635" rtl="0">
              <a:lnSpc>
                <a:spcPct val="100000"/>
              </a:lnSpc>
              <a:spcBef>
                <a:spcPts val="215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длительный срок службы продукта</a:t>
            </a:r>
          </a:p>
          <a:p>
            <a:pPr marL="139700" indent="-127635" rtl="0">
              <a:lnSpc>
                <a:spcPct val="100000"/>
              </a:lnSpc>
              <a:spcBef>
                <a:spcPts val="210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увеличенные интервалы между циклами технического обслуживания</a:t>
            </a:r>
          </a:p>
          <a:p>
            <a:pPr marL="139700" indent="-127635" rtl="0">
              <a:lnSpc>
                <a:spcPct val="100000"/>
              </a:lnSpc>
              <a:spcBef>
                <a:spcPts val="215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меньший объем работ по техническому обслуживанию</a:t>
            </a:r>
          </a:p>
          <a:p>
            <a:pPr marL="139700" indent="-127635" rtl="0">
              <a:lnSpc>
                <a:spcPct val="100000"/>
              </a:lnSpc>
              <a:spcBef>
                <a:spcPts val="210"/>
              </a:spcBef>
              <a:buFont typeface="Arial"/>
              <a:buChar char="►"/>
              <a:tabLst>
                <a:tab pos="140335" algn="l"/>
              </a:tabLst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максимальная эффективность</a:t>
            </a:r>
          </a:p>
          <a:p>
            <a:endParaRPr lang="en-US" sz="700" dirty="0" smtClean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955" algn="just">
              <a:lnSpc>
                <a:spcPct val="101200"/>
              </a:lnSpc>
              <a:spcBef>
                <a:spcPts val="80"/>
              </a:spcBef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Комплект </a:t>
            </a:r>
            <a:r>
              <a:rPr lang="ru-RU" sz="7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Durwen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b="0" i="0" u="none" strike="noStrike" dirty="0" err="1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ServicePlus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составлен с применением </a:t>
            </a:r>
            <a:r>
              <a:rPr lang="ru-RU" sz="700" dirty="0" smtId="4294967295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многолетнего 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опыта — ноу-хау, которое приносит пользу клиентам, потому что DSP-технология — это дополнительная прибыль без дополнительных затрат.</a:t>
            </a:r>
          </a:p>
          <a:p>
            <a:pPr marL="12700" marR="5080" algn="just" rtl="0">
              <a:lnSpc>
                <a:spcPct val="110000"/>
              </a:lnSpc>
              <a:spcBef>
                <a:spcPts val="190"/>
              </a:spcBef>
            </a:pP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 — это большие интервалы между циклами технического </a:t>
            </a:r>
            <a:r>
              <a:rPr lang="ru-RU" sz="700" b="0" i="0" u="none" strike="noStrike" dirty="0" smtClean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обслуживания </a:t>
            </a:r>
            <a:r>
              <a:rPr lang="ru-RU" sz="700" b="0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 запасные части по приемлемым ценам.</a:t>
            </a:r>
          </a:p>
          <a:p>
            <a:pPr marL="12700" marR="5080">
              <a:lnSpc>
                <a:spcPct val="110000"/>
              </a:lnSpc>
              <a:spcBef>
                <a:spcPts val="190"/>
              </a:spcBef>
            </a:pPr>
            <a:endParaRPr lang="en-US" sz="7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rtl="0">
              <a:lnSpc>
                <a:spcPct val="110000"/>
              </a:lnSpc>
              <a:spcBef>
                <a:spcPts val="190"/>
              </a:spcBef>
            </a:pPr>
            <a:r>
              <a:rPr lang="ru-RU" sz="700" b="1" i="0" u="none" strike="noStrike" dirty="0" smtId="4294967295">
                <a:solidFill>
                  <a:srgbClr val="231F2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DSP-технология — это технология, позволяющая увеличить прибыль.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492</Words>
  <Application>Microsoft Office PowerPoint</Application>
  <PresentationFormat>Произвольный</PresentationFormat>
  <Paragraphs>87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Cambria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Durwen PBK 6-Seiter Allgemein ENG</dc:title>
  <dc:creator>Oleech</dc:creator>
  <cp:lastModifiedBy>user</cp:lastModifiedBy>
  <cp:revision>11</cp:revision>
  <dcterms:created xsi:type="dcterms:W3CDTF">2019-11-08T17:14:43Z</dcterms:created>
  <dcterms:modified xsi:type="dcterms:W3CDTF">2020-01-16T07:08:33Z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2018-06-18T00:00:00Z</vt:filetime>
  </property>
  <property fmtid="{D5CDD505-2E9C-101B-9397-08002B2CF9AE}" pid="3" name="Creator">
    <vt:lpwstr>QuarkXPress(R) 12.23</vt:lpwstr>
  </property>
  <property fmtid="{D5CDD505-2E9C-101B-9397-08002B2CF9AE}" pid="4" name="LastSaved">
    <vt:filetime>2019-11-08T00:00:00Z</vt:filetime>
  </property>
</Properties>
</file>